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3"/>
  </p:notesMasterIdLst>
  <p:sldIdLst>
    <p:sldId id="256" r:id="rId2"/>
  </p:sldIdLst>
  <p:sldSz cx="25452388" cy="35999738"/>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8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98"/>
    <a:srgbClr val="BE3455"/>
    <a:srgbClr val="6667AB"/>
    <a:srgbClr val="939597"/>
    <a:srgbClr val="F5DF4D"/>
    <a:srgbClr val="F3E04E"/>
    <a:srgbClr val="245D90"/>
    <a:srgbClr val="2A6BA6"/>
    <a:srgbClr val="E4FD4D"/>
    <a:srgbClr val="2E7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45D18-4FFF-4140-B641-790964158D1F}" v="2" dt="2024-03-21T21:40:53.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822" autoAdjust="0"/>
  </p:normalViewPr>
  <p:slideViewPr>
    <p:cSldViewPr snapToGrid="0">
      <p:cViewPr>
        <p:scale>
          <a:sx n="75" d="100"/>
          <a:sy n="75" d="100"/>
        </p:scale>
        <p:origin x="43" y="-7949"/>
      </p:cViewPr>
      <p:guideLst>
        <p:guide orient="horz" pos="11338"/>
        <p:guide pos="80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ša Čatipović" userId="99f2ec3c-6d91-4382-b0e4-46fcf62ff7a0" providerId="ADAL" clId="{0DC45D18-4FFF-4140-B641-790964158D1F}"/>
    <pc:docChg chg="modSld">
      <pc:chgData name="Nikša Čatipović" userId="99f2ec3c-6d91-4382-b0e4-46fcf62ff7a0" providerId="ADAL" clId="{0DC45D18-4FFF-4140-B641-790964158D1F}" dt="2024-03-21T21:43:35.978" v="17" actId="14100"/>
      <pc:docMkLst>
        <pc:docMk/>
      </pc:docMkLst>
      <pc:sldChg chg="addSp delSp modSp mod">
        <pc:chgData name="Nikša Čatipović" userId="99f2ec3c-6d91-4382-b0e4-46fcf62ff7a0" providerId="ADAL" clId="{0DC45D18-4FFF-4140-B641-790964158D1F}" dt="2024-03-21T21:43:35.978" v="17" actId="14100"/>
        <pc:sldMkLst>
          <pc:docMk/>
          <pc:sldMk cId="395747683" sldId="256"/>
        </pc:sldMkLst>
        <pc:spChg chg="mod">
          <ac:chgData name="Nikša Čatipović" userId="99f2ec3c-6d91-4382-b0e4-46fcf62ff7a0" providerId="ADAL" clId="{0DC45D18-4FFF-4140-B641-790964158D1F}" dt="2024-03-21T21:40:04.558" v="1" actId="207"/>
          <ac:spMkLst>
            <pc:docMk/>
            <pc:sldMk cId="395747683" sldId="256"/>
            <ac:spMk id="2" creationId="{00000000-0000-0000-0000-000000000000}"/>
          </ac:spMkLst>
        </pc:spChg>
        <pc:spChg chg="mod">
          <ac:chgData name="Nikša Čatipović" userId="99f2ec3c-6d91-4382-b0e4-46fcf62ff7a0" providerId="ADAL" clId="{0DC45D18-4FFF-4140-B641-790964158D1F}" dt="2024-03-21T21:40:02.526" v="0" actId="207"/>
          <ac:spMkLst>
            <pc:docMk/>
            <pc:sldMk cId="395747683" sldId="256"/>
            <ac:spMk id="3" creationId="{00000000-0000-0000-0000-000000000000}"/>
          </ac:spMkLst>
        </pc:spChg>
        <pc:spChg chg="mod">
          <ac:chgData name="Nikša Čatipović" userId="99f2ec3c-6d91-4382-b0e4-46fcf62ff7a0" providerId="ADAL" clId="{0DC45D18-4FFF-4140-B641-790964158D1F}" dt="2024-03-21T21:42:43.953" v="15" actId="14100"/>
          <ac:spMkLst>
            <pc:docMk/>
            <pc:sldMk cId="395747683" sldId="256"/>
            <ac:spMk id="5"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10" creationId="{00000000-0000-0000-0000-000000000000}"/>
          </ac:spMkLst>
        </pc:spChg>
        <pc:spChg chg="mod">
          <ac:chgData name="Nikša Čatipović" userId="99f2ec3c-6d91-4382-b0e4-46fcf62ff7a0" providerId="ADAL" clId="{0DC45D18-4FFF-4140-B641-790964158D1F}" dt="2024-03-21T21:43:35.978" v="17" actId="14100"/>
          <ac:spMkLst>
            <pc:docMk/>
            <pc:sldMk cId="395747683" sldId="256"/>
            <ac:spMk id="11"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12"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14"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15" creationId="{00000000-0000-0000-0000-000000000000}"/>
          </ac:spMkLst>
        </pc:spChg>
        <pc:spChg chg="mod">
          <ac:chgData name="Nikša Čatipović" userId="99f2ec3c-6d91-4382-b0e4-46fcf62ff7a0" providerId="ADAL" clId="{0DC45D18-4FFF-4140-B641-790964158D1F}" dt="2024-03-21T21:43:19.269" v="16" actId="14100"/>
          <ac:spMkLst>
            <pc:docMk/>
            <pc:sldMk cId="395747683" sldId="256"/>
            <ac:spMk id="16"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17"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18"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19" creationId="{00000000-0000-0000-0000-000000000000}"/>
          </ac:spMkLst>
        </pc:spChg>
        <pc:spChg chg="mod">
          <ac:chgData name="Nikša Čatipović" userId="99f2ec3c-6d91-4382-b0e4-46fcf62ff7a0" providerId="ADAL" clId="{0DC45D18-4FFF-4140-B641-790964158D1F}" dt="2024-03-21T21:40:24.922" v="4" actId="207"/>
          <ac:spMkLst>
            <pc:docMk/>
            <pc:sldMk cId="395747683" sldId="256"/>
            <ac:spMk id="20"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29" creationId="{61A2FB17-828F-4462-9874-2AC5ADEC4A6E}"/>
          </ac:spMkLst>
        </pc:spChg>
        <pc:spChg chg="mod">
          <ac:chgData name="Nikša Čatipović" userId="99f2ec3c-6d91-4382-b0e4-46fcf62ff7a0" providerId="ADAL" clId="{0DC45D18-4FFF-4140-B641-790964158D1F}" dt="2024-03-21T21:41:39.828" v="11" actId="208"/>
          <ac:spMkLst>
            <pc:docMk/>
            <pc:sldMk cId="395747683" sldId="256"/>
            <ac:spMk id="30" creationId="{0233F1D5-74AE-4CA5-A10F-8CBFFC4608AC}"/>
          </ac:spMkLst>
        </pc:spChg>
        <pc:spChg chg="mod">
          <ac:chgData name="Nikša Čatipović" userId="99f2ec3c-6d91-4382-b0e4-46fcf62ff7a0" providerId="ADAL" clId="{0DC45D18-4FFF-4140-B641-790964158D1F}" dt="2024-03-21T21:41:39.828" v="11" actId="208"/>
          <ac:spMkLst>
            <pc:docMk/>
            <pc:sldMk cId="395747683" sldId="256"/>
            <ac:spMk id="34" creationId="{FD0B3534-2537-4312-A8CA-045BEFD93A4A}"/>
          </ac:spMkLst>
        </pc:spChg>
        <pc:spChg chg="mod">
          <ac:chgData name="Nikša Čatipović" userId="99f2ec3c-6d91-4382-b0e4-46fcf62ff7a0" providerId="ADAL" clId="{0DC45D18-4FFF-4140-B641-790964158D1F}" dt="2024-03-21T21:41:39.828" v="11" actId="208"/>
          <ac:spMkLst>
            <pc:docMk/>
            <pc:sldMk cId="395747683" sldId="256"/>
            <ac:spMk id="35" creationId="{A0DFB437-2B5E-4507-8A0D-CA92C3F76EEC}"/>
          </ac:spMkLst>
        </pc:spChg>
        <pc:spChg chg="mod">
          <ac:chgData name="Nikša Čatipović" userId="99f2ec3c-6d91-4382-b0e4-46fcf62ff7a0" providerId="ADAL" clId="{0DC45D18-4FFF-4140-B641-790964158D1F}" dt="2024-03-21T21:41:39.828" v="11" actId="208"/>
          <ac:spMkLst>
            <pc:docMk/>
            <pc:sldMk cId="395747683" sldId="256"/>
            <ac:spMk id="36"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38" creationId="{00000000-0000-0000-0000-000000000000}"/>
          </ac:spMkLst>
        </pc:spChg>
        <pc:spChg chg="mod">
          <ac:chgData name="Nikša Čatipović" userId="99f2ec3c-6d91-4382-b0e4-46fcf62ff7a0" providerId="ADAL" clId="{0DC45D18-4FFF-4140-B641-790964158D1F}" dt="2024-03-21T21:40:06.678" v="2" actId="207"/>
          <ac:spMkLst>
            <pc:docMk/>
            <pc:sldMk cId="395747683" sldId="256"/>
            <ac:spMk id="44"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48" creationId="{00000000-0000-0000-0000-000000000000}"/>
          </ac:spMkLst>
        </pc:spChg>
        <pc:spChg chg="mod">
          <ac:chgData name="Nikša Čatipović" userId="99f2ec3c-6d91-4382-b0e4-46fcf62ff7a0" providerId="ADAL" clId="{0DC45D18-4FFF-4140-B641-790964158D1F}" dt="2024-03-21T21:41:39.828" v="11" actId="208"/>
          <ac:spMkLst>
            <pc:docMk/>
            <pc:sldMk cId="395747683" sldId="256"/>
            <ac:spMk id="56" creationId="{00000000-0000-0000-0000-000000000000}"/>
          </ac:spMkLst>
        </pc:spChg>
        <pc:picChg chg="add mod">
          <ac:chgData name="Nikša Čatipović" userId="99f2ec3c-6d91-4382-b0e4-46fcf62ff7a0" providerId="ADAL" clId="{0DC45D18-4FFF-4140-B641-790964158D1F}" dt="2024-03-21T21:41:03.918" v="10" actId="1076"/>
          <ac:picMkLst>
            <pc:docMk/>
            <pc:sldMk cId="395747683" sldId="256"/>
            <ac:picMk id="21" creationId="{040B8AC3-9962-16A2-7902-2212B033ED0C}"/>
          </ac:picMkLst>
        </pc:picChg>
        <pc:picChg chg="del">
          <ac:chgData name="Nikša Čatipović" userId="99f2ec3c-6d91-4382-b0e4-46fcf62ff7a0" providerId="ADAL" clId="{0DC45D18-4FFF-4140-B641-790964158D1F}" dt="2024-03-21T21:40:52.996" v="9" actId="478"/>
          <ac:picMkLst>
            <pc:docMk/>
            <pc:sldMk cId="395747683" sldId="256"/>
            <ac:picMk id="2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A88CD7C-6415-400E-AB50-CCF8A9325067}" type="datetimeFigureOut">
              <a:rPr lang="en-US" smtClean="0"/>
              <a:t>3/21/2024</a:t>
            </a:fld>
            <a:endParaRPr lang="en-US" dirty="0"/>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CB4B8D-0118-4A1F-B17F-CB1F27B861CE}" type="slidenum">
              <a:rPr lang="en-US" smtClean="0"/>
              <a:t>‹#›</a:t>
            </a:fld>
            <a:endParaRPr lang="en-US" dirty="0"/>
          </a:p>
        </p:txBody>
      </p:sp>
    </p:spTree>
    <p:extLst>
      <p:ext uri="{BB962C8B-B14F-4D97-AF65-F5344CB8AC3E}">
        <p14:creationId xmlns:p14="http://schemas.microsoft.com/office/powerpoint/2010/main" val="132424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B4B8D-0118-4A1F-B17F-CB1F27B861CE}" type="slidenum">
              <a:rPr lang="en-US" smtClean="0"/>
              <a:t>1</a:t>
            </a:fld>
            <a:endParaRPr lang="en-US" dirty="0"/>
          </a:p>
        </p:txBody>
      </p:sp>
    </p:spTree>
    <p:extLst>
      <p:ext uri="{BB962C8B-B14F-4D97-AF65-F5344CB8AC3E}">
        <p14:creationId xmlns:p14="http://schemas.microsoft.com/office/powerpoint/2010/main" val="378623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7A7E-FD5B-4854-B896-58B71984839F}"/>
              </a:ext>
            </a:extLst>
          </p:cNvPr>
          <p:cNvSpPr>
            <a:spLocks noGrp="1"/>
          </p:cNvSpPr>
          <p:nvPr>
            <p:ph type="ctrTitle"/>
          </p:nvPr>
        </p:nvSpPr>
        <p:spPr>
          <a:xfrm>
            <a:off x="3181549" y="5891626"/>
            <a:ext cx="19089291" cy="12533242"/>
          </a:xfrm>
        </p:spPr>
        <p:txBody>
          <a:bodyPr anchor="b"/>
          <a:lstStyle>
            <a:lvl1pPr algn="ctr">
              <a:defRPr sz="12526"/>
            </a:lvl1pPr>
          </a:lstStyle>
          <a:p>
            <a:r>
              <a:rPr lang="en-US"/>
              <a:t>Click to edit Master title style</a:t>
            </a:r>
          </a:p>
        </p:txBody>
      </p:sp>
      <p:sp>
        <p:nvSpPr>
          <p:cNvPr id="3" name="Subtitle 2">
            <a:extLst>
              <a:ext uri="{FF2B5EF4-FFF2-40B4-BE49-F238E27FC236}">
                <a16:creationId xmlns:a16="http://schemas.microsoft.com/office/drawing/2014/main" id="{EB79E0AD-763F-4137-A6E9-6B10711B9FC3}"/>
              </a:ext>
            </a:extLst>
          </p:cNvPr>
          <p:cNvSpPr>
            <a:spLocks noGrp="1"/>
          </p:cNvSpPr>
          <p:nvPr>
            <p:ph type="subTitle" idx="1"/>
          </p:nvPr>
        </p:nvSpPr>
        <p:spPr>
          <a:xfrm>
            <a:off x="3181549" y="18908198"/>
            <a:ext cx="19089291" cy="8691601"/>
          </a:xfrm>
        </p:spPr>
        <p:txBody>
          <a:bodyPr/>
          <a:lstStyle>
            <a:lvl1pPr marL="0" indent="0" algn="ctr">
              <a:buNone/>
              <a:defRPr sz="5010"/>
            </a:lvl1pPr>
            <a:lvl2pPr marL="954451" indent="0" algn="ctr">
              <a:buNone/>
              <a:defRPr sz="4175"/>
            </a:lvl2pPr>
            <a:lvl3pPr marL="1908901" indent="0" algn="ctr">
              <a:buNone/>
              <a:defRPr sz="3758"/>
            </a:lvl3pPr>
            <a:lvl4pPr marL="2863352" indent="0" algn="ctr">
              <a:buNone/>
              <a:defRPr sz="3340"/>
            </a:lvl4pPr>
            <a:lvl5pPr marL="3817803" indent="0" algn="ctr">
              <a:buNone/>
              <a:defRPr sz="3340"/>
            </a:lvl5pPr>
            <a:lvl6pPr marL="4772254" indent="0" algn="ctr">
              <a:buNone/>
              <a:defRPr sz="3340"/>
            </a:lvl6pPr>
            <a:lvl7pPr marL="5726704" indent="0" algn="ctr">
              <a:buNone/>
              <a:defRPr sz="3340"/>
            </a:lvl7pPr>
            <a:lvl8pPr marL="6681155" indent="0" algn="ctr">
              <a:buNone/>
              <a:defRPr sz="3340"/>
            </a:lvl8pPr>
            <a:lvl9pPr marL="7635606" indent="0" algn="ctr">
              <a:buNone/>
              <a:defRPr sz="3340"/>
            </a:lvl9pPr>
          </a:lstStyle>
          <a:p>
            <a:r>
              <a:rPr lang="en-US"/>
              <a:t>Click to edit Master subtitle style</a:t>
            </a:r>
          </a:p>
        </p:txBody>
      </p:sp>
      <p:sp>
        <p:nvSpPr>
          <p:cNvPr id="4" name="Date Placeholder 3">
            <a:extLst>
              <a:ext uri="{FF2B5EF4-FFF2-40B4-BE49-F238E27FC236}">
                <a16:creationId xmlns:a16="http://schemas.microsoft.com/office/drawing/2014/main" id="{F8FEA483-004F-44C5-86C4-0EDA8FFB630E}"/>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5" name="Footer Placeholder 4">
            <a:extLst>
              <a:ext uri="{FF2B5EF4-FFF2-40B4-BE49-F238E27FC236}">
                <a16:creationId xmlns:a16="http://schemas.microsoft.com/office/drawing/2014/main" id="{19F9C0E0-2B66-40A5-BFFB-D1D01A07EBF8}"/>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DDC35949-C09F-425B-9ADF-537FB30F0F04}"/>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74757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521D-9989-4CC8-AAD2-AEB4D72542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760F8-83C8-4574-A8E2-2D7673F1F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F572A-C909-43FB-8B66-BCA7CFFAA66B}"/>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5" name="Footer Placeholder 4">
            <a:extLst>
              <a:ext uri="{FF2B5EF4-FFF2-40B4-BE49-F238E27FC236}">
                <a16:creationId xmlns:a16="http://schemas.microsoft.com/office/drawing/2014/main" id="{3BDD7ED0-53BE-49BC-9686-F65E04D59EDA}"/>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D30A2BAB-C960-487B-9D4E-91ABAB560422}"/>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83142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857DE-8481-4BB9-862A-EDE63FD878A4}"/>
              </a:ext>
            </a:extLst>
          </p:cNvPr>
          <p:cNvSpPr>
            <a:spLocks noGrp="1"/>
          </p:cNvSpPr>
          <p:nvPr>
            <p:ph type="title" orient="vert"/>
          </p:nvPr>
        </p:nvSpPr>
        <p:spPr>
          <a:xfrm>
            <a:off x="18214365" y="1916653"/>
            <a:ext cx="5488171" cy="3050811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53D8F-31D1-403F-98CE-FF4652637BD1}"/>
              </a:ext>
            </a:extLst>
          </p:cNvPr>
          <p:cNvSpPr>
            <a:spLocks noGrp="1"/>
          </p:cNvSpPr>
          <p:nvPr>
            <p:ph type="body" orient="vert" idx="1"/>
          </p:nvPr>
        </p:nvSpPr>
        <p:spPr>
          <a:xfrm>
            <a:off x="1749851" y="1916653"/>
            <a:ext cx="16146359"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681F9-23C0-481A-910B-B940D2317CE0}"/>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5" name="Footer Placeholder 4">
            <a:extLst>
              <a:ext uri="{FF2B5EF4-FFF2-40B4-BE49-F238E27FC236}">
                <a16:creationId xmlns:a16="http://schemas.microsoft.com/office/drawing/2014/main" id="{5BAFA009-EAA7-4869-8D63-CBEF4EBC61D1}"/>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B5E23D88-BDA7-4B59-8A37-DC0F474B7161}"/>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67197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BCF0-9423-4059-99D7-3ED5D85D0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ABB2E-C928-4B85-8CBD-838208C62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F828-2F89-485C-A8E6-760BFA361467}"/>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5" name="Footer Placeholder 4">
            <a:extLst>
              <a:ext uri="{FF2B5EF4-FFF2-40B4-BE49-F238E27FC236}">
                <a16:creationId xmlns:a16="http://schemas.microsoft.com/office/drawing/2014/main" id="{DA936B82-BE9D-48F4-BA47-C39352FE1C2C}"/>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FA41BEF4-3DA2-4236-BAF3-36217F25B61D}"/>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09903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697C-9EEB-49AA-B7F8-9CC6A3EADDAD}"/>
              </a:ext>
            </a:extLst>
          </p:cNvPr>
          <p:cNvSpPr>
            <a:spLocks noGrp="1"/>
          </p:cNvSpPr>
          <p:nvPr>
            <p:ph type="title"/>
          </p:nvPr>
        </p:nvSpPr>
        <p:spPr>
          <a:xfrm>
            <a:off x="1736595" y="8974940"/>
            <a:ext cx="21952685" cy="14974888"/>
          </a:xfrm>
        </p:spPr>
        <p:txBody>
          <a:bodyPr anchor="b"/>
          <a:lstStyle>
            <a:lvl1pPr>
              <a:defRPr sz="12526"/>
            </a:lvl1pPr>
          </a:lstStyle>
          <a:p>
            <a:r>
              <a:rPr lang="en-US"/>
              <a:t>Click to edit Master title style</a:t>
            </a:r>
          </a:p>
        </p:txBody>
      </p:sp>
      <p:sp>
        <p:nvSpPr>
          <p:cNvPr id="3" name="Text Placeholder 2">
            <a:extLst>
              <a:ext uri="{FF2B5EF4-FFF2-40B4-BE49-F238E27FC236}">
                <a16:creationId xmlns:a16="http://schemas.microsoft.com/office/drawing/2014/main" id="{93F1CD15-6070-4F71-A6CF-E7408B217D8D}"/>
              </a:ext>
            </a:extLst>
          </p:cNvPr>
          <p:cNvSpPr>
            <a:spLocks noGrp="1"/>
          </p:cNvSpPr>
          <p:nvPr>
            <p:ph type="body" idx="1"/>
          </p:nvPr>
        </p:nvSpPr>
        <p:spPr>
          <a:xfrm>
            <a:off x="1736595" y="24091497"/>
            <a:ext cx="21952685" cy="7874940"/>
          </a:xfrm>
        </p:spPr>
        <p:txBody>
          <a:bodyPr/>
          <a:lstStyle>
            <a:lvl1pPr marL="0" indent="0">
              <a:buNone/>
              <a:defRPr sz="5010">
                <a:solidFill>
                  <a:schemeClr val="tx1">
                    <a:tint val="75000"/>
                  </a:schemeClr>
                </a:solidFill>
              </a:defRPr>
            </a:lvl1pPr>
            <a:lvl2pPr marL="954451" indent="0">
              <a:buNone/>
              <a:defRPr sz="4175">
                <a:solidFill>
                  <a:schemeClr val="tx1">
                    <a:tint val="75000"/>
                  </a:schemeClr>
                </a:solidFill>
              </a:defRPr>
            </a:lvl2pPr>
            <a:lvl3pPr marL="1908901" indent="0">
              <a:buNone/>
              <a:defRPr sz="3758">
                <a:solidFill>
                  <a:schemeClr val="tx1">
                    <a:tint val="75000"/>
                  </a:schemeClr>
                </a:solidFill>
              </a:defRPr>
            </a:lvl3pPr>
            <a:lvl4pPr marL="2863352" indent="0">
              <a:buNone/>
              <a:defRPr sz="3340">
                <a:solidFill>
                  <a:schemeClr val="tx1">
                    <a:tint val="75000"/>
                  </a:schemeClr>
                </a:solidFill>
              </a:defRPr>
            </a:lvl4pPr>
            <a:lvl5pPr marL="3817803" indent="0">
              <a:buNone/>
              <a:defRPr sz="3340">
                <a:solidFill>
                  <a:schemeClr val="tx1">
                    <a:tint val="75000"/>
                  </a:schemeClr>
                </a:solidFill>
              </a:defRPr>
            </a:lvl5pPr>
            <a:lvl6pPr marL="4772254" indent="0">
              <a:buNone/>
              <a:defRPr sz="3340">
                <a:solidFill>
                  <a:schemeClr val="tx1">
                    <a:tint val="75000"/>
                  </a:schemeClr>
                </a:solidFill>
              </a:defRPr>
            </a:lvl6pPr>
            <a:lvl7pPr marL="5726704" indent="0">
              <a:buNone/>
              <a:defRPr sz="3340">
                <a:solidFill>
                  <a:schemeClr val="tx1">
                    <a:tint val="75000"/>
                  </a:schemeClr>
                </a:solidFill>
              </a:defRPr>
            </a:lvl7pPr>
            <a:lvl8pPr marL="6681155" indent="0">
              <a:buNone/>
              <a:defRPr sz="3340">
                <a:solidFill>
                  <a:schemeClr val="tx1">
                    <a:tint val="75000"/>
                  </a:schemeClr>
                </a:solidFill>
              </a:defRPr>
            </a:lvl8pPr>
            <a:lvl9pPr marL="7635606" indent="0">
              <a:buNone/>
              <a:defRPr sz="33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64517-529E-4DFF-BC41-9C3501065C40}"/>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5" name="Footer Placeholder 4">
            <a:extLst>
              <a:ext uri="{FF2B5EF4-FFF2-40B4-BE49-F238E27FC236}">
                <a16:creationId xmlns:a16="http://schemas.microsoft.com/office/drawing/2014/main" id="{15747BBE-DC82-4BAC-8B80-9F243FE750E4}"/>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41C019C5-14B6-4048-931E-A7B25BD04223}"/>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7523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C6B3-9E70-4E7C-B8A0-40F6AC3E3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CC0E4-E482-4BC1-A710-59C831A0A371}"/>
              </a:ext>
            </a:extLst>
          </p:cNvPr>
          <p:cNvSpPr>
            <a:spLocks noGrp="1"/>
          </p:cNvSpPr>
          <p:nvPr>
            <p:ph sz="half" idx="1"/>
          </p:nvPr>
        </p:nvSpPr>
        <p:spPr>
          <a:xfrm>
            <a:off x="1749852" y="9583264"/>
            <a:ext cx="10817265"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B0F618-B204-472C-8396-D6C9062A6900}"/>
              </a:ext>
            </a:extLst>
          </p:cNvPr>
          <p:cNvSpPr>
            <a:spLocks noGrp="1"/>
          </p:cNvSpPr>
          <p:nvPr>
            <p:ph sz="half" idx="2"/>
          </p:nvPr>
        </p:nvSpPr>
        <p:spPr>
          <a:xfrm>
            <a:off x="12885271" y="9583264"/>
            <a:ext cx="10817265"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6CEBCC-EA57-425F-82D4-5420D77FEA0E}"/>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6" name="Footer Placeholder 5">
            <a:extLst>
              <a:ext uri="{FF2B5EF4-FFF2-40B4-BE49-F238E27FC236}">
                <a16:creationId xmlns:a16="http://schemas.microsoft.com/office/drawing/2014/main" id="{2112B4DD-E99F-46D7-A5D4-39E17E4028CB}"/>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3B45CFCE-9DE7-43EA-BA89-1474114FB3F5}"/>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64479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1B9C-1067-4D0E-A8E6-034627C4E823}"/>
              </a:ext>
            </a:extLst>
          </p:cNvPr>
          <p:cNvSpPr>
            <a:spLocks noGrp="1"/>
          </p:cNvSpPr>
          <p:nvPr>
            <p:ph type="title"/>
          </p:nvPr>
        </p:nvSpPr>
        <p:spPr>
          <a:xfrm>
            <a:off x="1753167" y="1916656"/>
            <a:ext cx="21952685" cy="695828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FA3C8-46A3-4883-A706-EE6D6C9A44E2}"/>
              </a:ext>
            </a:extLst>
          </p:cNvPr>
          <p:cNvSpPr>
            <a:spLocks noGrp="1"/>
          </p:cNvSpPr>
          <p:nvPr>
            <p:ph type="body" idx="1"/>
          </p:nvPr>
        </p:nvSpPr>
        <p:spPr>
          <a:xfrm>
            <a:off x="1753168" y="8824938"/>
            <a:ext cx="10767552" cy="4324966"/>
          </a:xfrm>
        </p:spPr>
        <p:txBody>
          <a:bodyPr anchor="b"/>
          <a:lstStyle>
            <a:lvl1pPr marL="0" indent="0">
              <a:buNone/>
              <a:defRPr sz="5010" b="1"/>
            </a:lvl1pPr>
            <a:lvl2pPr marL="954451" indent="0">
              <a:buNone/>
              <a:defRPr sz="4175" b="1"/>
            </a:lvl2pPr>
            <a:lvl3pPr marL="1908901" indent="0">
              <a:buNone/>
              <a:defRPr sz="3758" b="1"/>
            </a:lvl3pPr>
            <a:lvl4pPr marL="2863352" indent="0">
              <a:buNone/>
              <a:defRPr sz="3340" b="1"/>
            </a:lvl4pPr>
            <a:lvl5pPr marL="3817803" indent="0">
              <a:buNone/>
              <a:defRPr sz="3340" b="1"/>
            </a:lvl5pPr>
            <a:lvl6pPr marL="4772254" indent="0">
              <a:buNone/>
              <a:defRPr sz="3340" b="1"/>
            </a:lvl6pPr>
            <a:lvl7pPr marL="5726704" indent="0">
              <a:buNone/>
              <a:defRPr sz="3340" b="1"/>
            </a:lvl7pPr>
            <a:lvl8pPr marL="6681155" indent="0">
              <a:buNone/>
              <a:defRPr sz="3340" b="1"/>
            </a:lvl8pPr>
            <a:lvl9pPr marL="7635606" indent="0">
              <a:buNone/>
              <a:defRPr sz="3340" b="1"/>
            </a:lvl9pPr>
          </a:lstStyle>
          <a:p>
            <a:pPr lvl="0"/>
            <a:r>
              <a:rPr lang="en-US"/>
              <a:t>Click to edit Master text styles</a:t>
            </a:r>
          </a:p>
        </p:txBody>
      </p:sp>
      <p:sp>
        <p:nvSpPr>
          <p:cNvPr id="4" name="Content Placeholder 3">
            <a:extLst>
              <a:ext uri="{FF2B5EF4-FFF2-40B4-BE49-F238E27FC236}">
                <a16:creationId xmlns:a16="http://schemas.microsoft.com/office/drawing/2014/main" id="{9CC669A7-F3A5-412D-AD57-9D7693C6AD9C}"/>
              </a:ext>
            </a:extLst>
          </p:cNvPr>
          <p:cNvSpPr>
            <a:spLocks noGrp="1"/>
          </p:cNvSpPr>
          <p:nvPr>
            <p:ph sz="half" idx="2"/>
          </p:nvPr>
        </p:nvSpPr>
        <p:spPr>
          <a:xfrm>
            <a:off x="1753168" y="13149904"/>
            <a:ext cx="1076755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B576D-F679-45A5-962A-4574042D7298}"/>
              </a:ext>
            </a:extLst>
          </p:cNvPr>
          <p:cNvSpPr>
            <a:spLocks noGrp="1"/>
          </p:cNvSpPr>
          <p:nvPr>
            <p:ph type="body" sz="quarter" idx="3"/>
          </p:nvPr>
        </p:nvSpPr>
        <p:spPr>
          <a:xfrm>
            <a:off x="12885271" y="8824938"/>
            <a:ext cx="10820580" cy="4324966"/>
          </a:xfrm>
        </p:spPr>
        <p:txBody>
          <a:bodyPr anchor="b"/>
          <a:lstStyle>
            <a:lvl1pPr marL="0" indent="0">
              <a:buNone/>
              <a:defRPr sz="5010" b="1"/>
            </a:lvl1pPr>
            <a:lvl2pPr marL="954451" indent="0">
              <a:buNone/>
              <a:defRPr sz="4175" b="1"/>
            </a:lvl2pPr>
            <a:lvl3pPr marL="1908901" indent="0">
              <a:buNone/>
              <a:defRPr sz="3758" b="1"/>
            </a:lvl3pPr>
            <a:lvl4pPr marL="2863352" indent="0">
              <a:buNone/>
              <a:defRPr sz="3340" b="1"/>
            </a:lvl4pPr>
            <a:lvl5pPr marL="3817803" indent="0">
              <a:buNone/>
              <a:defRPr sz="3340" b="1"/>
            </a:lvl5pPr>
            <a:lvl6pPr marL="4772254" indent="0">
              <a:buNone/>
              <a:defRPr sz="3340" b="1"/>
            </a:lvl6pPr>
            <a:lvl7pPr marL="5726704" indent="0">
              <a:buNone/>
              <a:defRPr sz="3340" b="1"/>
            </a:lvl7pPr>
            <a:lvl8pPr marL="6681155" indent="0">
              <a:buNone/>
              <a:defRPr sz="3340" b="1"/>
            </a:lvl8pPr>
            <a:lvl9pPr marL="7635606" indent="0">
              <a:buNone/>
              <a:defRPr sz="3340" b="1"/>
            </a:lvl9pPr>
          </a:lstStyle>
          <a:p>
            <a:pPr lvl="0"/>
            <a:r>
              <a:rPr lang="en-US"/>
              <a:t>Click to edit Master text styles</a:t>
            </a:r>
          </a:p>
        </p:txBody>
      </p:sp>
      <p:sp>
        <p:nvSpPr>
          <p:cNvPr id="6" name="Content Placeholder 5">
            <a:extLst>
              <a:ext uri="{FF2B5EF4-FFF2-40B4-BE49-F238E27FC236}">
                <a16:creationId xmlns:a16="http://schemas.microsoft.com/office/drawing/2014/main" id="{30A381DC-B609-42E8-89CC-7F95A2DF7021}"/>
              </a:ext>
            </a:extLst>
          </p:cNvPr>
          <p:cNvSpPr>
            <a:spLocks noGrp="1"/>
          </p:cNvSpPr>
          <p:nvPr>
            <p:ph sz="quarter" idx="4"/>
          </p:nvPr>
        </p:nvSpPr>
        <p:spPr>
          <a:xfrm>
            <a:off x="12885271" y="13149904"/>
            <a:ext cx="10820580"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21239F-37A9-41DF-867F-9EA49ED8C307}"/>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8" name="Footer Placeholder 7">
            <a:extLst>
              <a:ext uri="{FF2B5EF4-FFF2-40B4-BE49-F238E27FC236}">
                <a16:creationId xmlns:a16="http://schemas.microsoft.com/office/drawing/2014/main" id="{D56E4A5F-5714-4421-B932-8ECB37DC3134}"/>
              </a:ext>
            </a:extLst>
          </p:cNvPr>
          <p:cNvSpPr>
            <a:spLocks noGrp="1"/>
          </p:cNvSpPr>
          <p:nvPr>
            <p:ph type="ftr" sz="quarter" idx="11"/>
          </p:nvPr>
        </p:nvSpPr>
        <p:spPr/>
        <p:txBody>
          <a:bodyPr/>
          <a:lstStyle/>
          <a:p>
            <a:endParaRPr lang="hr-HR" dirty="0"/>
          </a:p>
        </p:txBody>
      </p:sp>
      <p:sp>
        <p:nvSpPr>
          <p:cNvPr id="9" name="Slide Number Placeholder 8">
            <a:extLst>
              <a:ext uri="{FF2B5EF4-FFF2-40B4-BE49-F238E27FC236}">
                <a16:creationId xmlns:a16="http://schemas.microsoft.com/office/drawing/2014/main" id="{E6F307C0-9055-460C-9084-08D08043592E}"/>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44788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C36E-DFE2-450B-B39C-0782BFE0D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CCE86B-975B-41F5-820C-B687D38B77F6}"/>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4" name="Footer Placeholder 3">
            <a:extLst>
              <a:ext uri="{FF2B5EF4-FFF2-40B4-BE49-F238E27FC236}">
                <a16:creationId xmlns:a16="http://schemas.microsoft.com/office/drawing/2014/main" id="{C1C6A320-FC27-4B2B-BCFF-847BF20E686C}"/>
              </a:ext>
            </a:extLst>
          </p:cNvPr>
          <p:cNvSpPr>
            <a:spLocks noGrp="1"/>
          </p:cNvSpPr>
          <p:nvPr>
            <p:ph type="ftr" sz="quarter" idx="11"/>
          </p:nvPr>
        </p:nvSpPr>
        <p:spPr/>
        <p:txBody>
          <a:bodyPr/>
          <a:lstStyle/>
          <a:p>
            <a:endParaRPr lang="hr-HR" dirty="0"/>
          </a:p>
        </p:txBody>
      </p:sp>
      <p:sp>
        <p:nvSpPr>
          <p:cNvPr id="5" name="Slide Number Placeholder 4">
            <a:extLst>
              <a:ext uri="{FF2B5EF4-FFF2-40B4-BE49-F238E27FC236}">
                <a16:creationId xmlns:a16="http://schemas.microsoft.com/office/drawing/2014/main" id="{DC383CDC-0910-4BBC-B88C-E47D2C0BCACC}"/>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23628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C6207-703E-4A49-8B2E-0B0F371479CC}"/>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3" name="Footer Placeholder 2">
            <a:extLst>
              <a:ext uri="{FF2B5EF4-FFF2-40B4-BE49-F238E27FC236}">
                <a16:creationId xmlns:a16="http://schemas.microsoft.com/office/drawing/2014/main" id="{17DBB0CE-00E5-46B0-8467-776EE0312350}"/>
              </a:ext>
            </a:extLst>
          </p:cNvPr>
          <p:cNvSpPr>
            <a:spLocks noGrp="1"/>
          </p:cNvSpPr>
          <p:nvPr>
            <p:ph type="ftr" sz="quarter" idx="11"/>
          </p:nvPr>
        </p:nvSpPr>
        <p:spPr/>
        <p:txBody>
          <a:bodyPr/>
          <a:lstStyle/>
          <a:p>
            <a:endParaRPr lang="hr-HR" dirty="0"/>
          </a:p>
        </p:txBody>
      </p:sp>
      <p:sp>
        <p:nvSpPr>
          <p:cNvPr id="4" name="Slide Number Placeholder 3">
            <a:extLst>
              <a:ext uri="{FF2B5EF4-FFF2-40B4-BE49-F238E27FC236}">
                <a16:creationId xmlns:a16="http://schemas.microsoft.com/office/drawing/2014/main" id="{9B5D501B-61AF-4B6D-B446-058EA1BF22F9}"/>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59768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C0F8-9737-46BE-B909-6AF20B17DEF6}"/>
              </a:ext>
            </a:extLst>
          </p:cNvPr>
          <p:cNvSpPr>
            <a:spLocks noGrp="1"/>
          </p:cNvSpPr>
          <p:nvPr>
            <p:ph type="title"/>
          </p:nvPr>
        </p:nvSpPr>
        <p:spPr>
          <a:xfrm>
            <a:off x="1753168" y="2399982"/>
            <a:ext cx="8209057" cy="8399939"/>
          </a:xfrm>
        </p:spPr>
        <p:txBody>
          <a:bodyPr anchor="b"/>
          <a:lstStyle>
            <a:lvl1pPr>
              <a:defRPr sz="6680"/>
            </a:lvl1pPr>
          </a:lstStyle>
          <a:p>
            <a:r>
              <a:rPr lang="en-US"/>
              <a:t>Click to edit Master title style</a:t>
            </a:r>
          </a:p>
        </p:txBody>
      </p:sp>
      <p:sp>
        <p:nvSpPr>
          <p:cNvPr id="3" name="Content Placeholder 2">
            <a:extLst>
              <a:ext uri="{FF2B5EF4-FFF2-40B4-BE49-F238E27FC236}">
                <a16:creationId xmlns:a16="http://schemas.microsoft.com/office/drawing/2014/main" id="{92B0449B-03F1-4EE5-933D-D77F0F8D3DAC}"/>
              </a:ext>
            </a:extLst>
          </p:cNvPr>
          <p:cNvSpPr>
            <a:spLocks noGrp="1"/>
          </p:cNvSpPr>
          <p:nvPr>
            <p:ph idx="1"/>
          </p:nvPr>
        </p:nvSpPr>
        <p:spPr>
          <a:xfrm>
            <a:off x="10820580" y="5183298"/>
            <a:ext cx="12885271" cy="25583147"/>
          </a:xfrm>
        </p:spPr>
        <p:txBody>
          <a:bodyPr/>
          <a:lstStyle>
            <a:lvl1pPr>
              <a:defRPr sz="6680"/>
            </a:lvl1pPr>
            <a:lvl2pPr>
              <a:defRPr sz="5845"/>
            </a:lvl2pPr>
            <a:lvl3pPr>
              <a:defRPr sz="5010"/>
            </a:lvl3pPr>
            <a:lvl4pPr>
              <a:defRPr sz="4175"/>
            </a:lvl4pPr>
            <a:lvl5pPr>
              <a:defRPr sz="4175"/>
            </a:lvl5pPr>
            <a:lvl6pPr>
              <a:defRPr sz="4175"/>
            </a:lvl6pPr>
            <a:lvl7pPr>
              <a:defRPr sz="4175"/>
            </a:lvl7pPr>
            <a:lvl8pPr>
              <a:defRPr sz="4175"/>
            </a:lvl8pPr>
            <a:lvl9pPr>
              <a:defRPr sz="4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E22A3-1A70-4C8A-A13A-9046208BCAA8}"/>
              </a:ext>
            </a:extLst>
          </p:cNvPr>
          <p:cNvSpPr>
            <a:spLocks noGrp="1"/>
          </p:cNvSpPr>
          <p:nvPr>
            <p:ph type="body" sz="half" idx="2"/>
          </p:nvPr>
        </p:nvSpPr>
        <p:spPr>
          <a:xfrm>
            <a:off x="1753168" y="10799922"/>
            <a:ext cx="8209057" cy="20008190"/>
          </a:xfrm>
        </p:spPr>
        <p:txBody>
          <a:bodyPr/>
          <a:lstStyle>
            <a:lvl1pPr marL="0" indent="0">
              <a:buNone/>
              <a:defRPr sz="3340"/>
            </a:lvl1pPr>
            <a:lvl2pPr marL="954451" indent="0">
              <a:buNone/>
              <a:defRPr sz="2923"/>
            </a:lvl2pPr>
            <a:lvl3pPr marL="1908901" indent="0">
              <a:buNone/>
              <a:defRPr sz="2505"/>
            </a:lvl3pPr>
            <a:lvl4pPr marL="2863352" indent="0">
              <a:buNone/>
              <a:defRPr sz="2088"/>
            </a:lvl4pPr>
            <a:lvl5pPr marL="3817803" indent="0">
              <a:buNone/>
              <a:defRPr sz="2088"/>
            </a:lvl5pPr>
            <a:lvl6pPr marL="4772254" indent="0">
              <a:buNone/>
              <a:defRPr sz="2088"/>
            </a:lvl6pPr>
            <a:lvl7pPr marL="5726704" indent="0">
              <a:buNone/>
              <a:defRPr sz="2088"/>
            </a:lvl7pPr>
            <a:lvl8pPr marL="6681155" indent="0">
              <a:buNone/>
              <a:defRPr sz="2088"/>
            </a:lvl8pPr>
            <a:lvl9pPr marL="7635606" indent="0">
              <a:buNone/>
              <a:defRPr sz="2088"/>
            </a:lvl9pPr>
          </a:lstStyle>
          <a:p>
            <a:pPr lvl="0"/>
            <a:r>
              <a:rPr lang="en-US"/>
              <a:t>Click to edit Master text styles</a:t>
            </a:r>
          </a:p>
        </p:txBody>
      </p:sp>
      <p:sp>
        <p:nvSpPr>
          <p:cNvPr id="5" name="Date Placeholder 4">
            <a:extLst>
              <a:ext uri="{FF2B5EF4-FFF2-40B4-BE49-F238E27FC236}">
                <a16:creationId xmlns:a16="http://schemas.microsoft.com/office/drawing/2014/main" id="{DB2A1D04-1D26-47F5-9F9F-8483DEA8A134}"/>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6" name="Footer Placeholder 5">
            <a:extLst>
              <a:ext uri="{FF2B5EF4-FFF2-40B4-BE49-F238E27FC236}">
                <a16:creationId xmlns:a16="http://schemas.microsoft.com/office/drawing/2014/main" id="{57AFEBAC-652D-4A51-AE10-BDD3797081D4}"/>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0E5676C3-599F-4B19-822E-F59214A03E16}"/>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1746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8E44-8B21-42C7-A723-711625B171D0}"/>
              </a:ext>
            </a:extLst>
          </p:cNvPr>
          <p:cNvSpPr>
            <a:spLocks noGrp="1"/>
          </p:cNvSpPr>
          <p:nvPr>
            <p:ph type="title"/>
          </p:nvPr>
        </p:nvSpPr>
        <p:spPr>
          <a:xfrm>
            <a:off x="1753168" y="2399982"/>
            <a:ext cx="8209057" cy="8399939"/>
          </a:xfrm>
        </p:spPr>
        <p:txBody>
          <a:bodyPr anchor="b"/>
          <a:lstStyle>
            <a:lvl1pPr>
              <a:defRPr sz="6680"/>
            </a:lvl1pPr>
          </a:lstStyle>
          <a:p>
            <a:r>
              <a:rPr lang="en-US"/>
              <a:t>Click to edit Master title style</a:t>
            </a:r>
          </a:p>
        </p:txBody>
      </p:sp>
      <p:sp>
        <p:nvSpPr>
          <p:cNvPr id="3" name="Picture Placeholder 2">
            <a:extLst>
              <a:ext uri="{FF2B5EF4-FFF2-40B4-BE49-F238E27FC236}">
                <a16:creationId xmlns:a16="http://schemas.microsoft.com/office/drawing/2014/main" id="{C0F41F84-B3AF-4678-BB76-D13465306B02}"/>
              </a:ext>
            </a:extLst>
          </p:cNvPr>
          <p:cNvSpPr>
            <a:spLocks noGrp="1"/>
          </p:cNvSpPr>
          <p:nvPr>
            <p:ph type="pic" idx="1"/>
          </p:nvPr>
        </p:nvSpPr>
        <p:spPr>
          <a:xfrm>
            <a:off x="10820580" y="5183298"/>
            <a:ext cx="12885271" cy="25583147"/>
          </a:xfrm>
        </p:spPr>
        <p:txBody>
          <a:bodyPr/>
          <a:lstStyle>
            <a:lvl1pPr marL="0" indent="0">
              <a:buNone/>
              <a:defRPr sz="6680"/>
            </a:lvl1pPr>
            <a:lvl2pPr marL="954451" indent="0">
              <a:buNone/>
              <a:defRPr sz="5845"/>
            </a:lvl2pPr>
            <a:lvl3pPr marL="1908901" indent="0">
              <a:buNone/>
              <a:defRPr sz="5010"/>
            </a:lvl3pPr>
            <a:lvl4pPr marL="2863352" indent="0">
              <a:buNone/>
              <a:defRPr sz="4175"/>
            </a:lvl4pPr>
            <a:lvl5pPr marL="3817803" indent="0">
              <a:buNone/>
              <a:defRPr sz="4175"/>
            </a:lvl5pPr>
            <a:lvl6pPr marL="4772254" indent="0">
              <a:buNone/>
              <a:defRPr sz="4175"/>
            </a:lvl6pPr>
            <a:lvl7pPr marL="5726704" indent="0">
              <a:buNone/>
              <a:defRPr sz="4175"/>
            </a:lvl7pPr>
            <a:lvl8pPr marL="6681155" indent="0">
              <a:buNone/>
              <a:defRPr sz="4175"/>
            </a:lvl8pPr>
            <a:lvl9pPr marL="7635606" indent="0">
              <a:buNone/>
              <a:defRPr sz="4175"/>
            </a:lvl9pPr>
          </a:lstStyle>
          <a:p>
            <a:endParaRPr lang="en-US" dirty="0"/>
          </a:p>
        </p:txBody>
      </p:sp>
      <p:sp>
        <p:nvSpPr>
          <p:cNvPr id="4" name="Text Placeholder 3">
            <a:extLst>
              <a:ext uri="{FF2B5EF4-FFF2-40B4-BE49-F238E27FC236}">
                <a16:creationId xmlns:a16="http://schemas.microsoft.com/office/drawing/2014/main" id="{81431552-A995-4360-B375-A2C38E9B37A5}"/>
              </a:ext>
            </a:extLst>
          </p:cNvPr>
          <p:cNvSpPr>
            <a:spLocks noGrp="1"/>
          </p:cNvSpPr>
          <p:nvPr>
            <p:ph type="body" sz="half" idx="2"/>
          </p:nvPr>
        </p:nvSpPr>
        <p:spPr>
          <a:xfrm>
            <a:off x="1753168" y="10799922"/>
            <a:ext cx="8209057" cy="20008190"/>
          </a:xfrm>
        </p:spPr>
        <p:txBody>
          <a:bodyPr/>
          <a:lstStyle>
            <a:lvl1pPr marL="0" indent="0">
              <a:buNone/>
              <a:defRPr sz="3340"/>
            </a:lvl1pPr>
            <a:lvl2pPr marL="954451" indent="0">
              <a:buNone/>
              <a:defRPr sz="2923"/>
            </a:lvl2pPr>
            <a:lvl3pPr marL="1908901" indent="0">
              <a:buNone/>
              <a:defRPr sz="2505"/>
            </a:lvl3pPr>
            <a:lvl4pPr marL="2863352" indent="0">
              <a:buNone/>
              <a:defRPr sz="2088"/>
            </a:lvl4pPr>
            <a:lvl5pPr marL="3817803" indent="0">
              <a:buNone/>
              <a:defRPr sz="2088"/>
            </a:lvl5pPr>
            <a:lvl6pPr marL="4772254" indent="0">
              <a:buNone/>
              <a:defRPr sz="2088"/>
            </a:lvl6pPr>
            <a:lvl7pPr marL="5726704" indent="0">
              <a:buNone/>
              <a:defRPr sz="2088"/>
            </a:lvl7pPr>
            <a:lvl8pPr marL="6681155" indent="0">
              <a:buNone/>
              <a:defRPr sz="2088"/>
            </a:lvl8pPr>
            <a:lvl9pPr marL="7635606" indent="0">
              <a:buNone/>
              <a:defRPr sz="2088"/>
            </a:lvl9pPr>
          </a:lstStyle>
          <a:p>
            <a:pPr lvl="0"/>
            <a:r>
              <a:rPr lang="en-US"/>
              <a:t>Click to edit Master text styles</a:t>
            </a:r>
          </a:p>
        </p:txBody>
      </p:sp>
      <p:sp>
        <p:nvSpPr>
          <p:cNvPr id="5" name="Date Placeholder 4">
            <a:extLst>
              <a:ext uri="{FF2B5EF4-FFF2-40B4-BE49-F238E27FC236}">
                <a16:creationId xmlns:a16="http://schemas.microsoft.com/office/drawing/2014/main" id="{6B78A210-D675-4B22-BED2-FAFC2052BD4D}"/>
              </a:ext>
            </a:extLst>
          </p:cNvPr>
          <p:cNvSpPr>
            <a:spLocks noGrp="1"/>
          </p:cNvSpPr>
          <p:nvPr>
            <p:ph type="dt" sz="half" idx="10"/>
          </p:nvPr>
        </p:nvSpPr>
        <p:spPr/>
        <p:txBody>
          <a:bodyPr/>
          <a:lstStyle/>
          <a:p>
            <a:fld id="{A2ED1333-97AC-495C-B107-3B63A7512EDC}" type="datetimeFigureOut">
              <a:rPr lang="hr-HR" smtClean="0"/>
              <a:t>21.3.2024.</a:t>
            </a:fld>
            <a:endParaRPr lang="hr-HR" dirty="0"/>
          </a:p>
        </p:txBody>
      </p:sp>
      <p:sp>
        <p:nvSpPr>
          <p:cNvPr id="6" name="Footer Placeholder 5">
            <a:extLst>
              <a:ext uri="{FF2B5EF4-FFF2-40B4-BE49-F238E27FC236}">
                <a16:creationId xmlns:a16="http://schemas.microsoft.com/office/drawing/2014/main" id="{7350579E-56F8-4A54-ACEC-5DE9198C6046}"/>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1983DD6A-C9AB-4723-A8A4-246113A8DF54}"/>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62254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44B519-C0C1-4B1A-9813-21D289A309BB}"/>
              </a:ext>
            </a:extLst>
          </p:cNvPr>
          <p:cNvSpPr>
            <a:spLocks noGrp="1"/>
          </p:cNvSpPr>
          <p:nvPr>
            <p:ph type="title"/>
          </p:nvPr>
        </p:nvSpPr>
        <p:spPr>
          <a:xfrm>
            <a:off x="1749852" y="1916656"/>
            <a:ext cx="21952685" cy="695828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F6C7F7-348E-4883-A29F-1961619F57F8}"/>
              </a:ext>
            </a:extLst>
          </p:cNvPr>
          <p:cNvSpPr>
            <a:spLocks noGrp="1"/>
          </p:cNvSpPr>
          <p:nvPr>
            <p:ph type="body" idx="1"/>
          </p:nvPr>
        </p:nvSpPr>
        <p:spPr>
          <a:xfrm>
            <a:off x="1749852" y="9583264"/>
            <a:ext cx="21952685"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F5480-B801-4C13-BA85-77D3A622BA91}"/>
              </a:ext>
            </a:extLst>
          </p:cNvPr>
          <p:cNvSpPr>
            <a:spLocks noGrp="1"/>
          </p:cNvSpPr>
          <p:nvPr>
            <p:ph type="dt" sz="half" idx="2"/>
          </p:nvPr>
        </p:nvSpPr>
        <p:spPr>
          <a:xfrm>
            <a:off x="1749852" y="33366426"/>
            <a:ext cx="5726787" cy="1916653"/>
          </a:xfrm>
          <a:prstGeom prst="rect">
            <a:avLst/>
          </a:prstGeom>
        </p:spPr>
        <p:txBody>
          <a:bodyPr vert="horz" lIns="91440" tIns="45720" rIns="91440" bIns="45720" rtlCol="0" anchor="ctr"/>
          <a:lstStyle>
            <a:lvl1pPr algn="l">
              <a:defRPr sz="2505">
                <a:solidFill>
                  <a:schemeClr val="tx1">
                    <a:tint val="75000"/>
                  </a:schemeClr>
                </a:solidFill>
              </a:defRPr>
            </a:lvl1pPr>
          </a:lstStyle>
          <a:p>
            <a:fld id="{A2ED1333-97AC-495C-B107-3B63A7512EDC}" type="datetimeFigureOut">
              <a:rPr lang="hr-HR" smtClean="0"/>
              <a:t>21.3.2024.</a:t>
            </a:fld>
            <a:endParaRPr lang="hr-HR" dirty="0"/>
          </a:p>
        </p:txBody>
      </p:sp>
      <p:sp>
        <p:nvSpPr>
          <p:cNvPr id="5" name="Footer Placeholder 4">
            <a:extLst>
              <a:ext uri="{FF2B5EF4-FFF2-40B4-BE49-F238E27FC236}">
                <a16:creationId xmlns:a16="http://schemas.microsoft.com/office/drawing/2014/main" id="{7C083F9D-02E6-46E7-B586-37D2911A73CB}"/>
              </a:ext>
            </a:extLst>
          </p:cNvPr>
          <p:cNvSpPr>
            <a:spLocks noGrp="1"/>
          </p:cNvSpPr>
          <p:nvPr>
            <p:ph type="ftr" sz="quarter" idx="3"/>
          </p:nvPr>
        </p:nvSpPr>
        <p:spPr>
          <a:xfrm>
            <a:off x="8431104" y="33366426"/>
            <a:ext cx="8590181" cy="1916653"/>
          </a:xfrm>
          <a:prstGeom prst="rect">
            <a:avLst/>
          </a:prstGeom>
        </p:spPr>
        <p:txBody>
          <a:bodyPr vert="horz" lIns="91440" tIns="45720" rIns="91440" bIns="45720" rtlCol="0" anchor="ctr"/>
          <a:lstStyle>
            <a:lvl1pPr algn="ctr">
              <a:defRPr sz="2505">
                <a:solidFill>
                  <a:schemeClr val="tx1">
                    <a:tint val="75000"/>
                  </a:schemeClr>
                </a:solidFill>
              </a:defRPr>
            </a:lvl1pPr>
          </a:lstStyle>
          <a:p>
            <a:endParaRPr lang="hr-HR" dirty="0"/>
          </a:p>
        </p:txBody>
      </p:sp>
      <p:sp>
        <p:nvSpPr>
          <p:cNvPr id="6" name="Slide Number Placeholder 5">
            <a:extLst>
              <a:ext uri="{FF2B5EF4-FFF2-40B4-BE49-F238E27FC236}">
                <a16:creationId xmlns:a16="http://schemas.microsoft.com/office/drawing/2014/main" id="{0A146AB3-101D-47AC-8CB0-E407E3898116}"/>
              </a:ext>
            </a:extLst>
          </p:cNvPr>
          <p:cNvSpPr>
            <a:spLocks noGrp="1"/>
          </p:cNvSpPr>
          <p:nvPr>
            <p:ph type="sldNum" sz="quarter" idx="4"/>
          </p:nvPr>
        </p:nvSpPr>
        <p:spPr>
          <a:xfrm>
            <a:off x="17975749" y="33366426"/>
            <a:ext cx="5726787" cy="1916653"/>
          </a:xfrm>
          <a:prstGeom prst="rect">
            <a:avLst/>
          </a:prstGeom>
        </p:spPr>
        <p:txBody>
          <a:bodyPr vert="horz" lIns="91440" tIns="45720" rIns="91440" bIns="45720" rtlCol="0" anchor="ctr"/>
          <a:lstStyle>
            <a:lvl1pPr algn="r">
              <a:defRPr sz="2505">
                <a:solidFill>
                  <a:schemeClr val="tx1">
                    <a:tint val="75000"/>
                  </a:schemeClr>
                </a:solidFill>
              </a:defRPr>
            </a:lvl1pPr>
          </a:lstStyle>
          <a:p>
            <a:fld id="{5FD965A7-B9BE-4215-9890-B4A1C006F99B}" type="slidenum">
              <a:rPr lang="hr-HR" smtClean="0"/>
              <a:t>‹#›</a:t>
            </a:fld>
            <a:endParaRPr lang="hr-HR" dirty="0"/>
          </a:p>
        </p:txBody>
      </p:sp>
    </p:spTree>
    <p:extLst>
      <p:ext uri="{BB962C8B-B14F-4D97-AF65-F5344CB8AC3E}">
        <p14:creationId xmlns:p14="http://schemas.microsoft.com/office/powerpoint/2010/main" val="116606923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1908901" rtl="0" eaLnBrk="1" latinLnBrk="0" hangingPunct="1">
        <a:lnSpc>
          <a:spcPct val="90000"/>
        </a:lnSpc>
        <a:spcBef>
          <a:spcPct val="0"/>
        </a:spcBef>
        <a:buNone/>
        <a:defRPr sz="9185" kern="1200">
          <a:solidFill>
            <a:schemeClr val="tx1"/>
          </a:solidFill>
          <a:latin typeface="+mj-lt"/>
          <a:ea typeface="+mj-ea"/>
          <a:cs typeface="+mj-cs"/>
        </a:defRPr>
      </a:lvl1pPr>
    </p:titleStyle>
    <p:bodyStyle>
      <a:lvl1pPr marL="477225" indent="-477225" algn="l" defTabSz="1908901" rtl="0" eaLnBrk="1" latinLnBrk="0" hangingPunct="1">
        <a:lnSpc>
          <a:spcPct val="90000"/>
        </a:lnSpc>
        <a:spcBef>
          <a:spcPts val="2088"/>
        </a:spcBef>
        <a:buFont typeface="Arial" panose="020B0604020202020204" pitchFamily="34" charset="0"/>
        <a:buChar char="•"/>
        <a:defRPr sz="5845" kern="1200">
          <a:solidFill>
            <a:schemeClr val="tx1"/>
          </a:solidFill>
          <a:latin typeface="+mn-lt"/>
          <a:ea typeface="+mn-ea"/>
          <a:cs typeface="+mn-cs"/>
        </a:defRPr>
      </a:lvl1pPr>
      <a:lvl2pPr marL="1431676" indent="-477225" algn="l" defTabSz="1908901" rtl="0" eaLnBrk="1" latinLnBrk="0" hangingPunct="1">
        <a:lnSpc>
          <a:spcPct val="90000"/>
        </a:lnSpc>
        <a:spcBef>
          <a:spcPts val="1044"/>
        </a:spcBef>
        <a:buFont typeface="Arial" panose="020B0604020202020204" pitchFamily="34" charset="0"/>
        <a:buChar char="•"/>
        <a:defRPr sz="5010" kern="1200">
          <a:solidFill>
            <a:schemeClr val="tx1"/>
          </a:solidFill>
          <a:latin typeface="+mn-lt"/>
          <a:ea typeface="+mn-ea"/>
          <a:cs typeface="+mn-cs"/>
        </a:defRPr>
      </a:lvl2pPr>
      <a:lvl3pPr marL="2386127" indent="-477225" algn="l" defTabSz="1908901" rtl="0" eaLnBrk="1" latinLnBrk="0" hangingPunct="1">
        <a:lnSpc>
          <a:spcPct val="90000"/>
        </a:lnSpc>
        <a:spcBef>
          <a:spcPts val="1044"/>
        </a:spcBef>
        <a:buFont typeface="Arial" panose="020B0604020202020204" pitchFamily="34" charset="0"/>
        <a:buChar char="•"/>
        <a:defRPr sz="4175" kern="1200">
          <a:solidFill>
            <a:schemeClr val="tx1"/>
          </a:solidFill>
          <a:latin typeface="+mn-lt"/>
          <a:ea typeface="+mn-ea"/>
          <a:cs typeface="+mn-cs"/>
        </a:defRPr>
      </a:lvl3pPr>
      <a:lvl4pPr marL="3340578"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4pPr>
      <a:lvl5pPr marL="4295028"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5pPr>
      <a:lvl6pPr marL="5249479"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6pPr>
      <a:lvl7pPr marL="6203930"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7pPr>
      <a:lvl8pPr marL="7158380"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8pPr>
      <a:lvl9pPr marL="8112831"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9pPr>
    </p:bodyStyle>
    <p:otherStyle>
      <a:defPPr>
        <a:defRPr lang="en-US"/>
      </a:defPPr>
      <a:lvl1pPr marL="0" algn="l" defTabSz="1908901" rtl="0" eaLnBrk="1" latinLnBrk="0" hangingPunct="1">
        <a:defRPr sz="3758" kern="1200">
          <a:solidFill>
            <a:schemeClr val="tx1"/>
          </a:solidFill>
          <a:latin typeface="+mn-lt"/>
          <a:ea typeface="+mn-ea"/>
          <a:cs typeface="+mn-cs"/>
        </a:defRPr>
      </a:lvl1pPr>
      <a:lvl2pPr marL="954451" algn="l" defTabSz="1908901" rtl="0" eaLnBrk="1" latinLnBrk="0" hangingPunct="1">
        <a:defRPr sz="3758" kern="1200">
          <a:solidFill>
            <a:schemeClr val="tx1"/>
          </a:solidFill>
          <a:latin typeface="+mn-lt"/>
          <a:ea typeface="+mn-ea"/>
          <a:cs typeface="+mn-cs"/>
        </a:defRPr>
      </a:lvl2pPr>
      <a:lvl3pPr marL="1908901" algn="l" defTabSz="1908901" rtl="0" eaLnBrk="1" latinLnBrk="0" hangingPunct="1">
        <a:defRPr sz="3758" kern="1200">
          <a:solidFill>
            <a:schemeClr val="tx1"/>
          </a:solidFill>
          <a:latin typeface="+mn-lt"/>
          <a:ea typeface="+mn-ea"/>
          <a:cs typeface="+mn-cs"/>
        </a:defRPr>
      </a:lvl3pPr>
      <a:lvl4pPr marL="2863352" algn="l" defTabSz="1908901" rtl="0" eaLnBrk="1" latinLnBrk="0" hangingPunct="1">
        <a:defRPr sz="3758" kern="1200">
          <a:solidFill>
            <a:schemeClr val="tx1"/>
          </a:solidFill>
          <a:latin typeface="+mn-lt"/>
          <a:ea typeface="+mn-ea"/>
          <a:cs typeface="+mn-cs"/>
        </a:defRPr>
      </a:lvl4pPr>
      <a:lvl5pPr marL="3817803" algn="l" defTabSz="1908901" rtl="0" eaLnBrk="1" latinLnBrk="0" hangingPunct="1">
        <a:defRPr sz="3758" kern="1200">
          <a:solidFill>
            <a:schemeClr val="tx1"/>
          </a:solidFill>
          <a:latin typeface="+mn-lt"/>
          <a:ea typeface="+mn-ea"/>
          <a:cs typeface="+mn-cs"/>
        </a:defRPr>
      </a:lvl5pPr>
      <a:lvl6pPr marL="4772254" algn="l" defTabSz="1908901" rtl="0" eaLnBrk="1" latinLnBrk="0" hangingPunct="1">
        <a:defRPr sz="3758" kern="1200">
          <a:solidFill>
            <a:schemeClr val="tx1"/>
          </a:solidFill>
          <a:latin typeface="+mn-lt"/>
          <a:ea typeface="+mn-ea"/>
          <a:cs typeface="+mn-cs"/>
        </a:defRPr>
      </a:lvl6pPr>
      <a:lvl7pPr marL="5726704" algn="l" defTabSz="1908901" rtl="0" eaLnBrk="1" latinLnBrk="0" hangingPunct="1">
        <a:defRPr sz="3758" kern="1200">
          <a:solidFill>
            <a:schemeClr val="tx1"/>
          </a:solidFill>
          <a:latin typeface="+mn-lt"/>
          <a:ea typeface="+mn-ea"/>
          <a:cs typeface="+mn-cs"/>
        </a:defRPr>
      </a:lvl7pPr>
      <a:lvl8pPr marL="6681155" algn="l" defTabSz="1908901" rtl="0" eaLnBrk="1" latinLnBrk="0" hangingPunct="1">
        <a:defRPr sz="3758" kern="1200">
          <a:solidFill>
            <a:schemeClr val="tx1"/>
          </a:solidFill>
          <a:latin typeface="+mn-lt"/>
          <a:ea typeface="+mn-ea"/>
          <a:cs typeface="+mn-cs"/>
        </a:defRPr>
      </a:lvl8pPr>
      <a:lvl9pPr marL="7635606" algn="l" defTabSz="1908901" rtl="0" eaLnBrk="1" latinLnBrk="0" hangingPunct="1">
        <a:defRPr sz="37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5452388" cy="4252846"/>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i="1" noProof="1">
              <a:highlight>
                <a:srgbClr val="2E74B4"/>
              </a:highlight>
            </a:endParaRPr>
          </a:p>
        </p:txBody>
      </p:sp>
      <p:sp>
        <p:nvSpPr>
          <p:cNvPr id="10" name="Rectangle 9"/>
          <p:cNvSpPr/>
          <p:nvPr/>
        </p:nvSpPr>
        <p:spPr>
          <a:xfrm>
            <a:off x="852709" y="4794948"/>
            <a:ext cx="7200000" cy="792200"/>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chemeClr val="tx1"/>
                </a:solidFill>
              </a:rPr>
              <a:t>Abstract</a:t>
            </a:r>
          </a:p>
        </p:txBody>
      </p:sp>
      <p:sp>
        <p:nvSpPr>
          <p:cNvPr id="11" name="Rectangle 10"/>
          <p:cNvSpPr/>
          <p:nvPr/>
        </p:nvSpPr>
        <p:spPr>
          <a:xfrm>
            <a:off x="852709" y="15325149"/>
            <a:ext cx="7200000" cy="898082"/>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chemeClr val="tx1"/>
                </a:solidFill>
              </a:rPr>
              <a:t>Introduction</a:t>
            </a:r>
          </a:p>
        </p:txBody>
      </p:sp>
      <p:sp>
        <p:nvSpPr>
          <p:cNvPr id="12" name="Text Box 190"/>
          <p:cNvSpPr txBox="1">
            <a:spLocks noChangeArrowheads="1"/>
          </p:cNvSpPr>
          <p:nvPr/>
        </p:nvSpPr>
        <p:spPr bwMode="auto">
          <a:xfrm>
            <a:off x="852709" y="16224975"/>
            <a:ext cx="7200000" cy="8753577"/>
          </a:xfrm>
          <a:prstGeom prst="rect">
            <a:avLst/>
          </a:prstGeom>
          <a:solidFill>
            <a:schemeClr val="bg1"/>
          </a:solidFill>
          <a:ln w="12700">
            <a:solidFill>
              <a:schemeClr val="tx1"/>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Vel eros donec ac odio tempor orci dapibus ultrices. In iaculis nunc sed augue. Ut lectus arcu bibendum at varius vel pharetra. Arcu odio ut sem nulla. Tristique nulla aliquet enim tortor at auctor urna nunc.</a:t>
            </a:r>
          </a:p>
          <a:p>
            <a:pPr algn="just" eaLnBrk="1" hangingPunct="1"/>
            <a:endParaRPr lang="la-Latn" sz="2600" noProof="1">
              <a:latin typeface="+mn-lt"/>
            </a:endParaRPr>
          </a:p>
          <a:p>
            <a:pPr algn="just" eaLnBrk="1" hangingPunct="1"/>
            <a:r>
              <a:rPr lang="la-Latn" sz="2600" noProof="1">
                <a:latin typeface="+mn-lt"/>
              </a:rPr>
              <a:t>At consectetur lorem donec massa sapien faucibus. Porta non pulvinar neque laoreet suspendisse interdum consectetur libero id. Cursus metus aliquam eleifend mi in nulla posuere sollicitudin aliquam. Aliquam ut porttitor leo a diam sollicitudin. Feugiat pretium nibh ipsum consequat nisl vel pretium lectus. Aliquet sagittis id consectetur purus ut faucibus pulvinar elementum integer. Neque viverra justo nec ultrices dui. Leo urna molestie at elementum eu facilisis. Viverra nibh cras pulvinar mattis. Quis varius quam quisque id diam vel quam elementum pulvinar. Duis convallis convallis tellus id interdum velit laoreet id donec. </a:t>
            </a:r>
          </a:p>
          <a:p>
            <a:pPr algn="just" eaLnBrk="1" hangingPunct="1"/>
            <a:endParaRPr lang="la-Latn" sz="2600" noProof="1">
              <a:latin typeface="+mn-lt"/>
            </a:endParaRPr>
          </a:p>
        </p:txBody>
      </p:sp>
      <p:sp>
        <p:nvSpPr>
          <p:cNvPr id="14" name="Rectangle 13"/>
          <p:cNvSpPr/>
          <p:nvPr/>
        </p:nvSpPr>
        <p:spPr>
          <a:xfrm>
            <a:off x="17274363" y="18932519"/>
            <a:ext cx="7200000" cy="891547"/>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chemeClr val="tx1"/>
                </a:solidFill>
              </a:rPr>
              <a:t>Conclusions</a:t>
            </a:r>
            <a:endParaRPr lang="la-Latn" sz="5400" b="1" noProof="1">
              <a:solidFill>
                <a:schemeClr val="tx1"/>
              </a:solidFill>
            </a:endParaRPr>
          </a:p>
        </p:txBody>
      </p:sp>
      <p:sp>
        <p:nvSpPr>
          <p:cNvPr id="15" name="Text Box 194"/>
          <p:cNvSpPr txBox="1">
            <a:spLocks noChangeArrowheads="1"/>
          </p:cNvSpPr>
          <p:nvPr/>
        </p:nvSpPr>
        <p:spPr bwMode="auto">
          <a:xfrm>
            <a:off x="9058600" y="17247473"/>
            <a:ext cx="7200000" cy="6352920"/>
          </a:xfrm>
          <a:prstGeom prst="rect">
            <a:avLst/>
          </a:prstGeom>
          <a:solidFill>
            <a:schemeClr val="bg1"/>
          </a:solidFill>
          <a:ln w="12700">
            <a:solidFill>
              <a:schemeClr val="tx1"/>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it amet porttitor eget dolor morbi non arcu risus quis. Consectetur adipiscing elit duis tristique sollicitudin. Pellentesque massa placerat duis ultricies. Fusce id velit ut tortor pretium viverra suspendisse potenti. Felis imperdiet proin fermentum leo. Nullam non nisi est sit. Dolor morbi non arcu risus quis varius quam quisque. Orci sagittis eu volutpat odio facilisis mauris sit. Blandit libero volutpat sed cras. Arcu ac tortor dignissim convallis aenean. Condimentum mattis pellentesque id nibh tortor id. Enim lobortis scelerisque fermentum dui. Est placerat in egestas erat imperdiet sed euismod nisi porta. Sit amet dictum sit amet justo donec.</a:t>
            </a:r>
          </a:p>
          <a:p>
            <a:pPr algn="just" eaLnBrk="1" hangingPunct="1"/>
            <a:endParaRPr lang="la-Latn" sz="2600" noProof="1">
              <a:latin typeface="+mn-lt"/>
            </a:endParaRPr>
          </a:p>
        </p:txBody>
      </p:sp>
      <p:sp>
        <p:nvSpPr>
          <p:cNvPr id="16" name="Rectangle 15"/>
          <p:cNvSpPr/>
          <p:nvPr/>
        </p:nvSpPr>
        <p:spPr>
          <a:xfrm>
            <a:off x="9058600" y="16319265"/>
            <a:ext cx="7200000" cy="928207"/>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chemeClr val="tx1"/>
                </a:solidFill>
              </a:rPr>
              <a:t>Results</a:t>
            </a:r>
          </a:p>
        </p:txBody>
      </p:sp>
      <p:sp>
        <p:nvSpPr>
          <p:cNvPr id="17" name="Text Box 193"/>
          <p:cNvSpPr txBox="1">
            <a:spLocks noChangeArrowheads="1"/>
          </p:cNvSpPr>
          <p:nvPr/>
        </p:nvSpPr>
        <p:spPr bwMode="auto">
          <a:xfrm>
            <a:off x="17274363" y="28739311"/>
            <a:ext cx="7200000" cy="4413928"/>
          </a:xfrm>
          <a:prstGeom prst="rect">
            <a:avLst/>
          </a:prstGeom>
          <a:solidFill>
            <a:schemeClr val="bg1"/>
          </a:solidFill>
          <a:ln w="12700">
            <a:solidFill>
              <a:schemeClr val="tx1"/>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noProof="1">
                <a:latin typeface="+mn-lt"/>
              </a:rPr>
              <a:t>[1] Sachs, E., Cima, M., Brancazio, D., Curodeau, A., &gt; Shalon, T., (1990), Three Dimensional Printing. Celeri Fabrication of Moulds for Ijic. Progressus in Integrated Product Design.</a:t>
            </a:r>
          </a:p>
          <a:p>
            <a:pPr algn="just" eaLnBrk="1" hangingPunct="1"/>
            <a:r>
              <a:rPr lang="la-Latn" noProof="1">
                <a:latin typeface="+mn-lt"/>
              </a:rPr>
              <a:t>[2] Gebhardt, A., (2012), Intelligentes fabricationem additivam: prototyping celeri instrumento celeri fabricando. Carl Hanser Verlag GmbH Co KG.</a:t>
            </a:r>
          </a:p>
          <a:p>
            <a:pPr algn="just" eaLnBrk="1" hangingPunct="1"/>
            <a:r>
              <a:rPr lang="la-Latn" noProof="1">
                <a:latin typeface="+mn-lt"/>
              </a:rPr>
              <a:t>[3] Grimm, T., (2004), ductor User celeri prototyping. Societatis Vestibulum Engineers.</a:t>
            </a:r>
          </a:p>
          <a:p>
            <a:pPr algn="just" eaLnBrk="1" hangingPunct="1"/>
            <a:r>
              <a:rPr lang="la-Latn" noProof="1">
                <a:latin typeface="+mn-lt"/>
              </a:rPr>
              <a:t>[4] Jacobs, P. F., (1992), Prototyping &amp; fabricandi celeri: fundamentales stereolithographiae. Societatis Vestibulum Engineers.</a:t>
            </a:r>
          </a:p>
        </p:txBody>
      </p:sp>
      <p:sp>
        <p:nvSpPr>
          <p:cNvPr id="18" name="Rectangle 17"/>
          <p:cNvSpPr/>
          <p:nvPr/>
        </p:nvSpPr>
        <p:spPr>
          <a:xfrm>
            <a:off x="17274363" y="27847764"/>
            <a:ext cx="7200000" cy="891547"/>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chemeClr val="tx1"/>
                </a:solidFill>
              </a:rPr>
              <a:t>References</a:t>
            </a:r>
          </a:p>
        </p:txBody>
      </p:sp>
      <p:sp>
        <p:nvSpPr>
          <p:cNvPr id="19" name="Rectangle 18"/>
          <p:cNvSpPr/>
          <p:nvPr/>
        </p:nvSpPr>
        <p:spPr>
          <a:xfrm>
            <a:off x="0" y="33510385"/>
            <a:ext cx="25452388" cy="2520000"/>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noProof="1"/>
          </a:p>
        </p:txBody>
      </p:sp>
      <p:sp>
        <p:nvSpPr>
          <p:cNvPr id="20" name="TextBox 19"/>
          <p:cNvSpPr txBox="1"/>
          <p:nvPr/>
        </p:nvSpPr>
        <p:spPr>
          <a:xfrm>
            <a:off x="139440" y="33578562"/>
            <a:ext cx="11392465" cy="2308324"/>
          </a:xfrm>
          <a:prstGeom prst="rect">
            <a:avLst/>
          </a:prstGeom>
          <a:noFill/>
        </p:spPr>
        <p:txBody>
          <a:bodyPr wrap="square" rtlCol="0">
            <a:spAutoFit/>
          </a:bodyPr>
          <a:lstStyle/>
          <a:p>
            <a:r>
              <a:rPr lang="la-Latn" sz="2400" b="1" noProof="1"/>
              <a:t>Contact:</a:t>
            </a:r>
          </a:p>
          <a:p>
            <a:r>
              <a:rPr lang="la-Latn" sz="2400" b="1" noProof="1"/>
              <a:t>Hrvoje Horvat</a:t>
            </a:r>
          </a:p>
          <a:p>
            <a:r>
              <a:rPr lang="la-Latn" sz="2400" b="1" noProof="1"/>
              <a:t>Faculty of Electrical Engineering, Mechanical Engineering, and Naval Architecture</a:t>
            </a:r>
          </a:p>
          <a:p>
            <a:r>
              <a:rPr lang="la-Latn" sz="2400" b="1" noProof="1"/>
              <a:t>Department Of Materials And Tribology</a:t>
            </a:r>
          </a:p>
          <a:p>
            <a:r>
              <a:rPr lang="la-Latn" sz="2400" b="1" noProof="1"/>
              <a:t>Email: hrvoje.horvat@fesb.hr</a:t>
            </a:r>
          </a:p>
          <a:p>
            <a:r>
              <a:rPr lang="la-Latn" sz="2400" b="1" noProof="1"/>
              <a:t>Phone: +385914305555</a:t>
            </a:r>
          </a:p>
        </p:txBody>
      </p:sp>
      <p:sp>
        <p:nvSpPr>
          <p:cNvPr id="36" name="Rectangle 35"/>
          <p:cNvSpPr/>
          <p:nvPr/>
        </p:nvSpPr>
        <p:spPr>
          <a:xfrm>
            <a:off x="17258709" y="4793329"/>
            <a:ext cx="7200000" cy="847142"/>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chemeClr val="tx1"/>
                </a:solidFill>
              </a:rPr>
              <a:t>Discussion</a:t>
            </a:r>
            <a:endParaRPr lang="la-Latn" sz="5400" b="1" noProof="1">
              <a:solidFill>
                <a:schemeClr val="tx1"/>
              </a:solidFill>
            </a:endParaRPr>
          </a:p>
        </p:txBody>
      </p:sp>
      <p:sp>
        <p:nvSpPr>
          <p:cNvPr id="38" name="Text Box 192"/>
          <p:cNvSpPr txBox="1">
            <a:spLocks noChangeArrowheads="1"/>
          </p:cNvSpPr>
          <p:nvPr/>
        </p:nvSpPr>
        <p:spPr bwMode="auto">
          <a:xfrm>
            <a:off x="17274363" y="19840886"/>
            <a:ext cx="7200000" cy="7553249"/>
          </a:xfrm>
          <a:prstGeom prst="rect">
            <a:avLst/>
          </a:prstGeom>
          <a:solidFill>
            <a:schemeClr val="bg1"/>
          </a:solidFill>
          <a:ln w="12700">
            <a:solidFill>
              <a:schemeClr val="tx1"/>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Netus et malesuada fames ac turpis egestas. Eget velit aliquet sagittis id consectetur purus ut. Sit amet risus nullam eget felis eget nunc. Donec ac odio tempor orci dapibus ultrices in. Justo eget magna fermentum iaculis. Malesuada nunc vel risus commodo viverra maecenas accumsan.</a:t>
            </a:r>
          </a:p>
          <a:p>
            <a:pPr algn="just" eaLnBrk="1" hangingPunct="1"/>
            <a:r>
              <a:rPr lang="la-Latn" sz="2600" noProof="1">
                <a:latin typeface="Calibri" pitchFamily="34" charset="0"/>
              </a:rPr>
              <a:t>Risus nullam eget felis eget nunc lobortis. Nisl tincidunt eget nullam non nisi est sit. Dui vivamus arcu felis bibendum ut. Auctor neque vitae tempus quam. Cursus metus aliquam eleifend mi in nulla posuere. A scelerisque purus semper eget duis at tellus at urna. Nulla pharetra diam sit amet nisl suscipit adipiscing. </a:t>
            </a:r>
          </a:p>
          <a:p>
            <a:pPr algn="just" eaLnBrk="1" hangingPunct="1"/>
            <a:r>
              <a:rPr lang="la-Latn" sz="2600" noProof="1">
                <a:latin typeface="Calibri" pitchFamily="34" charset="0"/>
              </a:rPr>
              <a:t>Penatibus et magnis dis parturient montes nascetur ridiculus mus. Sit amet venenatis urna cursus eget nunc scelerisque. Ac feugiat sed lectus vestibulum mattis ullamcorper velit sed ullamcorper. </a:t>
            </a:r>
          </a:p>
        </p:txBody>
      </p:sp>
      <p:sp>
        <p:nvSpPr>
          <p:cNvPr id="44" name="Text Box 123"/>
          <p:cNvSpPr txBox="1">
            <a:spLocks noChangeArrowheads="1"/>
          </p:cNvSpPr>
          <p:nvPr/>
        </p:nvSpPr>
        <p:spPr bwMode="auto">
          <a:xfrm>
            <a:off x="79248" y="3412255"/>
            <a:ext cx="25333367" cy="617978"/>
          </a:xfrm>
          <a:prstGeom prst="rect">
            <a:avLst/>
          </a:prstGeom>
          <a:solidFill>
            <a:srgbClr val="FFBE98"/>
          </a:solidFill>
          <a:ln>
            <a:noFill/>
          </a:ln>
          <a:effectLst/>
        </p:spPr>
        <p:txBody>
          <a:bodyPr lIns="173940" tIns="173940" rIns="173940" bIns="17394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la-Latn" sz="2400" i="1" noProof="1">
                <a:latin typeface="+mn-lt"/>
              </a:rPr>
              <a:t>MTSM 202</a:t>
            </a:r>
            <a:r>
              <a:rPr lang="hr-HR" sz="2400" i="1" noProof="1">
                <a:latin typeface="+mn-lt"/>
              </a:rPr>
              <a:t>4</a:t>
            </a:r>
            <a:r>
              <a:rPr lang="la-Latn" sz="2400" i="1" noProof="1">
                <a:latin typeface="+mn-lt"/>
              </a:rPr>
              <a:t> - 1</a:t>
            </a:r>
            <a:r>
              <a:rPr lang="hr-HR" sz="2400" i="1" noProof="1">
                <a:latin typeface="+mn-lt"/>
              </a:rPr>
              <a:t>3</a:t>
            </a:r>
            <a:r>
              <a:rPr lang="la-Latn" sz="2400" i="1" baseline="30000" noProof="1">
                <a:latin typeface="+mn-lt"/>
              </a:rPr>
              <a:t>th</a:t>
            </a:r>
            <a:r>
              <a:rPr lang="la-Latn" sz="2400" i="1" noProof="1">
                <a:latin typeface="+mn-lt"/>
              </a:rPr>
              <a:t> International Conference </a:t>
            </a:r>
            <a:r>
              <a:rPr lang="hr-HR" sz="2400" i="1" noProof="1">
                <a:latin typeface="+mn-lt"/>
              </a:rPr>
              <a:t>-</a:t>
            </a:r>
            <a:r>
              <a:rPr lang="la-Latn" sz="2400" i="1" noProof="1">
                <a:latin typeface="+mn-lt"/>
              </a:rPr>
              <a:t> Mechanical Techno</a:t>
            </a:r>
            <a:r>
              <a:rPr lang="hr-HR" sz="2400" i="1" noProof="1">
                <a:latin typeface="+mn-lt"/>
              </a:rPr>
              <a:t>lo</a:t>
            </a:r>
            <a:r>
              <a:rPr lang="la-Latn" sz="2400" i="1" noProof="1">
                <a:latin typeface="+mn-lt"/>
              </a:rPr>
              <a:t>gies and Structural Materials, </a:t>
            </a:r>
            <a:r>
              <a:rPr lang="la-Latn" sz="2400" noProof="1">
                <a:effectLst/>
                <a:latin typeface="+mn-lt"/>
                <a:ea typeface="Times New Roman" panose="02020603050405020304" pitchFamily="18" charset="0"/>
              </a:rPr>
              <a:t>Split - September </a:t>
            </a:r>
            <a:r>
              <a:rPr lang="hr-HR" sz="2400" noProof="1">
                <a:effectLst/>
                <a:latin typeface="+mn-lt"/>
                <a:ea typeface="Times New Roman" panose="02020603050405020304" pitchFamily="18" charset="0"/>
              </a:rPr>
              <a:t>1</a:t>
            </a:r>
            <a:r>
              <a:rPr lang="hr-HR" sz="2400" noProof="1">
                <a:latin typeface="+mn-lt"/>
                <a:ea typeface="Times New Roman" panose="02020603050405020304" pitchFamily="18" charset="0"/>
              </a:rPr>
              <a:t>9</a:t>
            </a:r>
            <a:r>
              <a:rPr lang="hr-HR" sz="2400" baseline="30000" noProof="1">
                <a:latin typeface="+mn-lt"/>
                <a:ea typeface="Times New Roman" panose="02020603050405020304" pitchFamily="18" charset="0"/>
              </a:rPr>
              <a:t>th</a:t>
            </a:r>
            <a:r>
              <a:rPr lang="la-Latn" sz="2400" noProof="1">
                <a:effectLst/>
                <a:latin typeface="+mn-lt"/>
                <a:ea typeface="Times New Roman" panose="02020603050405020304" pitchFamily="18" charset="0"/>
              </a:rPr>
              <a:t> and 2</a:t>
            </a:r>
            <a:r>
              <a:rPr lang="hr-HR" sz="2400" noProof="1">
                <a:effectLst/>
                <a:latin typeface="+mn-lt"/>
                <a:ea typeface="Times New Roman" panose="02020603050405020304" pitchFamily="18" charset="0"/>
              </a:rPr>
              <a:t>0</a:t>
            </a:r>
            <a:r>
              <a:rPr lang="hr-HR" sz="2400" baseline="30000" noProof="1">
                <a:latin typeface="+mn-lt"/>
                <a:ea typeface="Times New Roman" panose="02020603050405020304" pitchFamily="18" charset="0"/>
              </a:rPr>
              <a:t>th</a:t>
            </a:r>
            <a:r>
              <a:rPr lang="la-Latn" sz="2400" baseline="30000" noProof="1">
                <a:latin typeface="+mn-lt"/>
                <a:ea typeface="Times New Roman" panose="02020603050405020304" pitchFamily="18" charset="0"/>
              </a:rPr>
              <a:t> </a:t>
            </a:r>
            <a:r>
              <a:rPr lang="la-Latn" sz="2400" noProof="1">
                <a:effectLst/>
                <a:latin typeface="+mn-lt"/>
                <a:ea typeface="Times New Roman" panose="02020603050405020304" pitchFamily="18" charset="0"/>
              </a:rPr>
              <a:t>202</a:t>
            </a:r>
            <a:r>
              <a:rPr lang="hr-HR" sz="2400" noProof="1">
                <a:effectLst/>
                <a:latin typeface="+mn-lt"/>
                <a:ea typeface="Times New Roman" panose="02020603050405020304" pitchFamily="18" charset="0"/>
              </a:rPr>
              <a:t>4</a:t>
            </a:r>
            <a:r>
              <a:rPr lang="la-Latn" sz="2400" noProof="1">
                <a:effectLst/>
                <a:latin typeface="+mn-lt"/>
                <a:ea typeface="Times New Roman" panose="02020603050405020304" pitchFamily="18" charset="0"/>
              </a:rPr>
              <a:t>.</a:t>
            </a:r>
            <a:r>
              <a:rPr lang="la-Latn" sz="2400" i="1" noProof="1">
                <a:latin typeface="+mn-lt"/>
              </a:rPr>
              <a:t>  </a:t>
            </a:r>
          </a:p>
        </p:txBody>
      </p:sp>
      <p:sp>
        <p:nvSpPr>
          <p:cNvPr id="48" name="Text Box 189"/>
          <p:cNvSpPr txBox="1">
            <a:spLocks noChangeArrowheads="1"/>
          </p:cNvSpPr>
          <p:nvPr/>
        </p:nvSpPr>
        <p:spPr bwMode="auto">
          <a:xfrm>
            <a:off x="852709" y="5588891"/>
            <a:ext cx="7200000" cy="9144000"/>
          </a:xfrm>
          <a:prstGeom prst="rect">
            <a:avLst/>
          </a:prstGeom>
          <a:solidFill>
            <a:schemeClr val="bg1"/>
          </a:solidFill>
          <a:ln w="12700">
            <a:solidFill>
              <a:schemeClr val="tx1"/>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cs typeface="Arial" panose="020B0604020202020204" pitchFamily="34" charset="0"/>
              </a:rPr>
              <a:t>Lorem ipsum dolor sit amet, consectetur adipiscing elit, sed do eiusmod tempor incididunt ut labore et dolore magna aliqua. Id donec ultrices tincidunt arcu non. Pulvinar etiam non quam lacus suspendisse faucibus. Vitae justo eget magna fermentum iaculis eu non. Ipsum nunc aliquet bibendum enim facilisis gravida neque. Commodo sed egestas egestas fringilla phasellus faucibus scelerisque. Scelerisque eleifend donec pretium vulputate sapien nec. Aliquam ut porttitor leo a diam sollicitudin tempor id. Mauris pellentesque pulvinar pellentesque habitant morbi tristique. Suscipit tellus mauris a diam maecenas sed enim ut sem.</a:t>
            </a:r>
          </a:p>
          <a:p>
            <a:pPr algn="just" eaLnBrk="1" hangingPunct="1"/>
            <a:endParaRPr lang="la-Latn" sz="2600" noProof="1">
              <a:latin typeface="+mn-lt"/>
              <a:cs typeface="Arial" panose="020B0604020202020204" pitchFamily="34" charset="0"/>
            </a:endParaRPr>
          </a:p>
          <a:p>
            <a:pPr algn="just" eaLnBrk="1" hangingPunct="1"/>
            <a:r>
              <a:rPr lang="la-Latn" sz="2600" noProof="1">
                <a:latin typeface="+mn-lt"/>
                <a:cs typeface="Arial" panose="020B0604020202020204" pitchFamily="34" charset="0"/>
              </a:rPr>
              <a:t>Mauris a diam maecenas sed enim ut sem viverra. Ornare suspendisse sed nisi lacus sed viverra. Eleifend quam adipiscing vitae proin. Id nibh tortor id aliquet lectus. Tincidunt eget nullam non nisi est sit amet facilisis magna. Vel eros donec ac odio tempor orci dapibus ultrices. In iaculis nunc sed augue..</a:t>
            </a:r>
          </a:p>
        </p:txBody>
      </p:sp>
      <p:sp>
        <p:nvSpPr>
          <p:cNvPr id="56" name="Text Box 192"/>
          <p:cNvSpPr txBox="1">
            <a:spLocks noChangeArrowheads="1"/>
          </p:cNvSpPr>
          <p:nvPr/>
        </p:nvSpPr>
        <p:spPr bwMode="auto">
          <a:xfrm>
            <a:off x="17258709" y="5640470"/>
            <a:ext cx="7200000" cy="12754673"/>
          </a:xfrm>
          <a:prstGeom prst="rect">
            <a:avLst/>
          </a:prstGeom>
          <a:solidFill>
            <a:schemeClr val="bg1"/>
          </a:solidFill>
          <a:ln w="12700">
            <a:solidFill>
              <a:schemeClr val="tx1"/>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Gravida rutrum quisque non tellus. Proin sagittis nisl rhoncus mattis rhoncus. Dignissim sodales ut eu sem integer vitae. Eleifend mi in nulla posuere sollicitudin aliquam ultrices sagittis. Eleifend donec pretium vulputate sapien nec sagittis aliquam malesuada. Metus dictum at tempor commodo ullamcorper a lacus vestibulum sed. Adipiscing commodo elit at imperdiet dui accumsan sit amet nulla. Odio eu feugiat pretium nibh ipsum consequat nisl. Aliquet bibendum enim facilisis gravida neque convallis a cras semper. Egestas integer eget aliquet nibh praesent tristique magna sit. A iaculis at erat pellentesque adipiscing commodo elit at imperdiet. Nunc sed velit dignissim sodales. Diam quam nulla porttitor massa id neque aliquam vestibulum. Tellus id interdum velit laoreet id donec. Quis varius quam quisque id diam vel quam elementum pulvinar. Pellentesque nec nam aliquam sem.</a:t>
            </a:r>
          </a:p>
          <a:p>
            <a:pPr algn="just" eaLnBrk="1" hangingPunct="1"/>
            <a:endParaRPr lang="la-Latn" sz="2600" noProof="1">
              <a:latin typeface="Calibri" pitchFamily="34" charset="0"/>
            </a:endParaRPr>
          </a:p>
          <a:p>
            <a:pPr algn="just" eaLnBrk="1" hangingPunct="1"/>
            <a:r>
              <a:rPr lang="la-Latn" sz="2600" noProof="1">
                <a:latin typeface="Calibri" pitchFamily="34" charset="0"/>
              </a:rPr>
              <a:t>Mi in nulla posuere sollicitudin. Aliquet bibendum enim facilisis gravida neque convallis a. Eu mi bibendum neque egestas. Id porta nibh venenatis cras sed felis eget velit. Sed cras ornare arcu dui vivamus arcu. Amet cursus sit amet dictum sit amet. Consequat id porta nibh venenatis cras. Integer feugiat scelerisque varius morbi enim nunc faucibus. Nibh venenatis cras sed felis eget velit aliquet sagittis id. Lectus magna fringilla urna porttitor rhoncus dolor purus non.</a:t>
            </a:r>
          </a:p>
          <a:p>
            <a:pPr algn="just" eaLnBrk="1" hangingPunct="1"/>
            <a:endParaRPr lang="la-Latn" sz="2600" noProof="1">
              <a:latin typeface="Calibri" pitchFamily="34" charset="0"/>
            </a:endParaRPr>
          </a:p>
        </p:txBody>
      </p:sp>
      <p:sp>
        <p:nvSpPr>
          <p:cNvPr id="2" name="TextBox 1"/>
          <p:cNvSpPr txBox="1"/>
          <p:nvPr/>
        </p:nvSpPr>
        <p:spPr>
          <a:xfrm>
            <a:off x="4667250" y="1934927"/>
            <a:ext cx="15201900" cy="1107996"/>
          </a:xfrm>
          <a:prstGeom prst="rect">
            <a:avLst/>
          </a:prstGeom>
          <a:solidFill>
            <a:srgbClr val="FFBE98"/>
          </a:solidFill>
        </p:spPr>
        <p:txBody>
          <a:bodyPr wrap="square" rtlCol="0">
            <a:spAutoFit/>
          </a:bodyPr>
          <a:lstStyle/>
          <a:p>
            <a:pPr algn="ctr"/>
            <a:r>
              <a:rPr lang="la-Latn" sz="2400" noProof="1"/>
              <a:t>Hrvoje Horvat</a:t>
            </a:r>
            <a:r>
              <a:rPr lang="la-Latn" sz="2400" baseline="30000" noProof="1"/>
              <a:t>1</a:t>
            </a:r>
            <a:r>
              <a:rPr lang="la-Latn" sz="2400" noProof="1"/>
              <a:t>, Ivica Ivica</a:t>
            </a:r>
            <a:r>
              <a:rPr lang="la-Latn" sz="2400" baseline="30000" noProof="1"/>
              <a:t>1</a:t>
            </a:r>
            <a:r>
              <a:rPr lang="la-Latn" sz="2400" noProof="1"/>
              <a:t> Mario Marko</a:t>
            </a:r>
            <a:r>
              <a:rPr lang="la-Latn" sz="2400" baseline="30000" noProof="1"/>
              <a:t>1</a:t>
            </a:r>
            <a:endParaRPr lang="la-Latn" sz="2400" noProof="1"/>
          </a:p>
          <a:p>
            <a:pPr algn="ctr"/>
            <a:r>
              <a:rPr lang="la-Latn" sz="2400" noProof="1"/>
              <a:t>1 Faculty of Electrical Engineering, Mechanical Engineering and Naval Architecture, Ruđera Boškovića 32, 21000 Split</a:t>
            </a:r>
          </a:p>
          <a:p>
            <a:pPr algn="ctr"/>
            <a:endParaRPr lang="la-Latn" noProof="1"/>
          </a:p>
        </p:txBody>
      </p:sp>
      <p:sp>
        <p:nvSpPr>
          <p:cNvPr id="3" name="TextBox 2"/>
          <p:cNvSpPr txBox="1"/>
          <p:nvPr/>
        </p:nvSpPr>
        <p:spPr>
          <a:xfrm>
            <a:off x="4445398" y="342900"/>
            <a:ext cx="15975804" cy="1323439"/>
          </a:xfrm>
          <a:prstGeom prst="rect">
            <a:avLst/>
          </a:prstGeom>
          <a:solidFill>
            <a:srgbClr val="FFBE98"/>
          </a:solidFill>
        </p:spPr>
        <p:txBody>
          <a:bodyPr wrap="square" rtlCol="0">
            <a:spAutoFit/>
          </a:bodyPr>
          <a:lstStyle/>
          <a:p>
            <a:pPr algn="ctr"/>
            <a:r>
              <a:rPr lang="la-Latn" sz="4000" b="1" noProof="1"/>
              <a:t>LOREM IPSUM DOLOR SIT AMET, CONSECTETUR ADIPISCING ELIT, SED DO EIUSMOD TEMPOR INCIDIDUNT UT LABORE ET DOLORE MAGNA ALIQUA</a:t>
            </a:r>
          </a:p>
        </p:txBody>
      </p:sp>
      <p:pic>
        <p:nvPicPr>
          <p:cNvPr id="4" name="Slika 3">
            <a:extLst>
              <a:ext uri="{FF2B5EF4-FFF2-40B4-BE49-F238E27FC236}">
                <a16:creationId xmlns:a16="http://schemas.microsoft.com/office/drawing/2014/main" id="{003A7F2E-5665-4631-A272-5502E77C1308}"/>
              </a:ext>
            </a:extLst>
          </p:cNvPr>
          <p:cNvPicPr>
            <a:picLocks noChangeAspect="1"/>
          </p:cNvPicPr>
          <p:nvPr/>
        </p:nvPicPr>
        <p:blipFill>
          <a:blip r:embed="rId3"/>
          <a:stretch>
            <a:fillRect/>
          </a:stretch>
        </p:blipFill>
        <p:spPr>
          <a:xfrm>
            <a:off x="9075293" y="23957903"/>
            <a:ext cx="7224386" cy="4529721"/>
          </a:xfrm>
          <a:prstGeom prst="rect">
            <a:avLst/>
          </a:prstGeom>
          <a:ln>
            <a:solidFill>
              <a:srgbClr val="6667AB"/>
            </a:solidFill>
          </a:ln>
        </p:spPr>
      </p:pic>
      <p:pic>
        <p:nvPicPr>
          <p:cNvPr id="6" name="Slika 5">
            <a:extLst>
              <a:ext uri="{FF2B5EF4-FFF2-40B4-BE49-F238E27FC236}">
                <a16:creationId xmlns:a16="http://schemas.microsoft.com/office/drawing/2014/main" id="{09FCB1C7-B6FF-499C-A3DA-97D6BE717872}"/>
              </a:ext>
            </a:extLst>
          </p:cNvPr>
          <p:cNvPicPr>
            <a:picLocks noChangeAspect="1"/>
          </p:cNvPicPr>
          <p:nvPr/>
        </p:nvPicPr>
        <p:blipFill>
          <a:blip r:embed="rId4"/>
          <a:stretch>
            <a:fillRect/>
          </a:stretch>
        </p:blipFill>
        <p:spPr>
          <a:xfrm>
            <a:off x="9046407" y="4794947"/>
            <a:ext cx="7224386" cy="3374739"/>
          </a:xfrm>
          <a:prstGeom prst="rect">
            <a:avLst/>
          </a:prstGeom>
        </p:spPr>
      </p:pic>
      <p:pic>
        <p:nvPicPr>
          <p:cNvPr id="7" name="Slika 6">
            <a:extLst>
              <a:ext uri="{FF2B5EF4-FFF2-40B4-BE49-F238E27FC236}">
                <a16:creationId xmlns:a16="http://schemas.microsoft.com/office/drawing/2014/main" id="{8763C8D0-5045-4D12-9D80-EB86E938F0DD}"/>
              </a:ext>
            </a:extLst>
          </p:cNvPr>
          <p:cNvPicPr>
            <a:picLocks noChangeAspect="1"/>
          </p:cNvPicPr>
          <p:nvPr/>
        </p:nvPicPr>
        <p:blipFill rotWithShape="1">
          <a:blip r:embed="rId5"/>
          <a:srcRect b="50884"/>
          <a:stretch/>
        </p:blipFill>
        <p:spPr>
          <a:xfrm>
            <a:off x="9074479" y="29028467"/>
            <a:ext cx="7225200" cy="2929813"/>
          </a:xfrm>
          <a:prstGeom prst="rect">
            <a:avLst/>
          </a:prstGeom>
        </p:spPr>
      </p:pic>
      <p:sp>
        <p:nvSpPr>
          <p:cNvPr id="29" name="Rectangle 57">
            <a:extLst>
              <a:ext uri="{FF2B5EF4-FFF2-40B4-BE49-F238E27FC236}">
                <a16:creationId xmlns:a16="http://schemas.microsoft.com/office/drawing/2014/main" id="{61A2FB17-828F-4462-9874-2AC5ADEC4A6E}"/>
              </a:ext>
            </a:extLst>
          </p:cNvPr>
          <p:cNvSpPr/>
          <p:nvPr/>
        </p:nvSpPr>
        <p:spPr>
          <a:xfrm>
            <a:off x="9052238" y="8908359"/>
            <a:ext cx="7200000" cy="891547"/>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chemeClr val="tx1"/>
                </a:solidFill>
              </a:rPr>
              <a:t>Experimental procedure</a:t>
            </a:r>
          </a:p>
        </p:txBody>
      </p:sp>
      <p:sp>
        <p:nvSpPr>
          <p:cNvPr id="30" name="Text Box 190">
            <a:extLst>
              <a:ext uri="{FF2B5EF4-FFF2-40B4-BE49-F238E27FC236}">
                <a16:creationId xmlns:a16="http://schemas.microsoft.com/office/drawing/2014/main" id="{0233F1D5-74AE-4CA5-A10F-8CBFFC4608AC}"/>
              </a:ext>
            </a:extLst>
          </p:cNvPr>
          <p:cNvSpPr txBox="1">
            <a:spLocks noChangeArrowheads="1"/>
          </p:cNvSpPr>
          <p:nvPr/>
        </p:nvSpPr>
        <p:spPr bwMode="auto">
          <a:xfrm>
            <a:off x="9053825" y="9801650"/>
            <a:ext cx="7200000" cy="2351825"/>
          </a:xfrm>
          <a:prstGeom prst="rect">
            <a:avLst/>
          </a:prstGeom>
          <a:solidFill>
            <a:schemeClr val="bg1"/>
          </a:solidFill>
          <a:ln w="12700">
            <a:solidFill>
              <a:schemeClr val="tx1"/>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t>
            </a:r>
          </a:p>
        </p:txBody>
      </p:sp>
      <p:pic>
        <p:nvPicPr>
          <p:cNvPr id="9" name="Slika 8">
            <a:extLst>
              <a:ext uri="{FF2B5EF4-FFF2-40B4-BE49-F238E27FC236}">
                <a16:creationId xmlns:a16="http://schemas.microsoft.com/office/drawing/2014/main" id="{33E0ABD5-0916-47C3-B639-0BD3950BE8F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b="50458"/>
          <a:stretch/>
        </p:blipFill>
        <p:spPr>
          <a:xfrm>
            <a:off x="9065510" y="12941594"/>
            <a:ext cx="7218290" cy="2975061"/>
          </a:xfrm>
          <a:prstGeom prst="rect">
            <a:avLst/>
          </a:prstGeom>
          <a:solidFill>
            <a:srgbClr val="939597"/>
          </a:solidFill>
          <a:ln>
            <a:solidFill>
              <a:srgbClr val="6667AB"/>
            </a:solidFill>
          </a:ln>
        </p:spPr>
      </p:pic>
      <p:sp>
        <p:nvSpPr>
          <p:cNvPr id="34" name="Rectangle 57">
            <a:extLst>
              <a:ext uri="{FF2B5EF4-FFF2-40B4-BE49-F238E27FC236}">
                <a16:creationId xmlns:a16="http://schemas.microsoft.com/office/drawing/2014/main" id="{FD0B3534-2537-4312-A8CA-045BEFD93A4A}"/>
              </a:ext>
            </a:extLst>
          </p:cNvPr>
          <p:cNvSpPr/>
          <p:nvPr/>
        </p:nvSpPr>
        <p:spPr>
          <a:xfrm>
            <a:off x="845398" y="25458386"/>
            <a:ext cx="7200000" cy="891547"/>
          </a:xfrm>
          <a:prstGeom prst="rect">
            <a:avLst/>
          </a:prstGeom>
          <a:solidFill>
            <a:srgbClr val="FFB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chemeClr val="tx1"/>
                </a:solidFill>
              </a:rPr>
              <a:t>Materials and methods</a:t>
            </a:r>
          </a:p>
        </p:txBody>
      </p:sp>
      <p:sp>
        <p:nvSpPr>
          <p:cNvPr id="35" name="Text Box 190">
            <a:extLst>
              <a:ext uri="{FF2B5EF4-FFF2-40B4-BE49-F238E27FC236}">
                <a16:creationId xmlns:a16="http://schemas.microsoft.com/office/drawing/2014/main" id="{A0DFB437-2B5E-4507-8A0D-CA92C3F76EEC}"/>
              </a:ext>
            </a:extLst>
          </p:cNvPr>
          <p:cNvSpPr txBox="1">
            <a:spLocks noChangeArrowheads="1"/>
          </p:cNvSpPr>
          <p:nvPr/>
        </p:nvSpPr>
        <p:spPr bwMode="auto">
          <a:xfrm>
            <a:off x="846985" y="26351677"/>
            <a:ext cx="7200000" cy="6753030"/>
          </a:xfrm>
          <a:prstGeom prst="rect">
            <a:avLst/>
          </a:prstGeom>
          <a:solidFill>
            <a:schemeClr val="bg1"/>
          </a:solidFill>
          <a:ln w="12700">
            <a:solidFill>
              <a:schemeClr val="tx1"/>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Auctor augue mauris augue neque gravida in fermentum.</a:t>
            </a:r>
          </a:p>
          <a:p>
            <a:pPr algn="just" eaLnBrk="1" hangingPunct="1"/>
            <a:endParaRPr lang="la-Latn" sz="2600" noProof="1">
              <a:latin typeface="+mn-lt"/>
            </a:endParaRPr>
          </a:p>
          <a:p>
            <a:pPr algn="just" eaLnBrk="1" hangingPunct="1"/>
            <a:r>
              <a:rPr lang="la-Latn" sz="2600" noProof="1">
                <a:latin typeface="+mn-lt"/>
              </a:rPr>
              <a:t>Eu nisl nunc mi ipsum faucibus vitae aliquet. Scelerisque purus semper eget duis at tellus at urna condimentum. Dui accumsan sit amet nulla facilisi morbi tempus iaculis. Ipsum dolor sit amet consectetur adipiscing elit. Enim neque volutpat ac tincidunt vitae semper. A diam sollicitudin tempor id eu nisl. Phasellus vestibulum lorem sed risus ultricies tristique nulla. Amet mattis vulputate enim nulla. </a:t>
            </a:r>
          </a:p>
        </p:txBody>
      </p:sp>
      <p:sp>
        <p:nvSpPr>
          <p:cNvPr id="31" name="Text Box 180"/>
          <p:cNvSpPr txBox="1">
            <a:spLocks noChangeArrowheads="1"/>
          </p:cNvSpPr>
          <p:nvPr/>
        </p:nvSpPr>
        <p:spPr bwMode="auto">
          <a:xfrm>
            <a:off x="9034214" y="12310407"/>
            <a:ext cx="6684793"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Table 1.</a:t>
            </a:r>
            <a:r>
              <a:rPr lang="la-Latn" sz="2400" noProof="1">
                <a:latin typeface="+mn-lt"/>
              </a:rPr>
              <a:t> Firmus status redivivus processus parametri</a:t>
            </a:r>
          </a:p>
        </p:txBody>
      </p:sp>
      <p:sp>
        <p:nvSpPr>
          <p:cNvPr id="32" name="Text Box 180"/>
          <p:cNvSpPr txBox="1">
            <a:spLocks noChangeArrowheads="1"/>
          </p:cNvSpPr>
          <p:nvPr/>
        </p:nvSpPr>
        <p:spPr bwMode="auto">
          <a:xfrm>
            <a:off x="9034214" y="8174197"/>
            <a:ext cx="7200000"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1</a:t>
            </a:r>
            <a:r>
              <a:rPr lang="la-Latn" sz="2400" noProof="1">
                <a:latin typeface="+mn-lt"/>
              </a:rPr>
              <a:t>. Figura ostendit materies in opere</a:t>
            </a:r>
          </a:p>
        </p:txBody>
      </p:sp>
      <p:sp>
        <p:nvSpPr>
          <p:cNvPr id="33" name="Text Box 180"/>
          <p:cNvSpPr txBox="1">
            <a:spLocks noChangeArrowheads="1"/>
          </p:cNvSpPr>
          <p:nvPr/>
        </p:nvSpPr>
        <p:spPr bwMode="auto">
          <a:xfrm>
            <a:off x="9053825" y="28583365"/>
            <a:ext cx="7200000"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2</a:t>
            </a:r>
            <a:r>
              <a:rPr lang="la-Latn" sz="2400" noProof="1">
                <a:latin typeface="+mn-lt"/>
              </a:rPr>
              <a:t>. Ipsum accentus vs. engineering contentionem</a:t>
            </a:r>
          </a:p>
        </p:txBody>
      </p:sp>
      <p:sp>
        <p:nvSpPr>
          <p:cNvPr id="37" name="Text Box 180"/>
          <p:cNvSpPr txBox="1">
            <a:spLocks noChangeArrowheads="1"/>
          </p:cNvSpPr>
          <p:nvPr/>
        </p:nvSpPr>
        <p:spPr bwMode="auto">
          <a:xfrm>
            <a:off x="9034214" y="32207677"/>
            <a:ext cx="7200000" cy="82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3</a:t>
            </a:r>
            <a:r>
              <a:rPr lang="la-Latn" sz="2400" noProof="1">
                <a:latin typeface="+mn-lt"/>
              </a:rPr>
              <a:t>. 3D graphica propositio exemplorum mathematicorum cum analysi statistica obtentis</a:t>
            </a:r>
          </a:p>
        </p:txBody>
      </p:sp>
      <p:pic>
        <p:nvPicPr>
          <p:cNvPr id="39" name="Picture 38" descr="A picture containing calendar&#10;&#10;Description automatically generated">
            <a:extLst>
              <a:ext uri="{FF2B5EF4-FFF2-40B4-BE49-F238E27FC236}">
                <a16:creationId xmlns:a16="http://schemas.microsoft.com/office/drawing/2014/main" id="{A6ECD7AD-5FCF-44D3-AAB9-8B936BFF64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516" y="378724"/>
            <a:ext cx="2880366" cy="3395479"/>
          </a:xfrm>
          <a:prstGeom prst="rect">
            <a:avLst/>
          </a:prstGeom>
        </p:spPr>
      </p:pic>
      <p:pic>
        <p:nvPicPr>
          <p:cNvPr id="13" name="Slika 12" descr="Slika na kojoj se prikazuje crno, tama&#10;&#10;Opis je automatski generiran">
            <a:extLst>
              <a:ext uri="{FF2B5EF4-FFF2-40B4-BE49-F238E27FC236}">
                <a16:creationId xmlns:a16="http://schemas.microsoft.com/office/drawing/2014/main" id="{C6C4DFFD-8EB0-81AD-CAC1-B2182FC1B3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53390" y="1281634"/>
            <a:ext cx="3966809" cy="1622425"/>
          </a:xfrm>
          <a:prstGeom prst="rect">
            <a:avLst/>
          </a:prstGeom>
        </p:spPr>
      </p:pic>
      <p:pic>
        <p:nvPicPr>
          <p:cNvPr id="21" name="Slika 20" descr="Slika na kojoj se prikazuje crno, tama&#10;&#10;Opis je automatski generiran">
            <a:extLst>
              <a:ext uri="{FF2B5EF4-FFF2-40B4-BE49-F238E27FC236}">
                <a16:creationId xmlns:a16="http://schemas.microsoft.com/office/drawing/2014/main" id="{040B8AC3-9962-16A2-7902-2212B033ED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91900" y="33959172"/>
            <a:ext cx="3966809" cy="1622425"/>
          </a:xfrm>
          <a:prstGeom prst="rect">
            <a:avLst/>
          </a:prstGeom>
        </p:spPr>
      </p:pic>
    </p:spTree>
    <p:extLst>
      <p:ext uri="{BB962C8B-B14F-4D97-AF65-F5344CB8AC3E}">
        <p14:creationId xmlns:p14="http://schemas.microsoft.com/office/powerpoint/2010/main" val="395747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757</TotalTime>
  <Words>1209</Words>
  <Application>Microsoft Office PowerPoint</Application>
  <PresentationFormat>Prilagođeno</PresentationFormat>
  <Paragraphs>44</Paragraphs>
  <Slides>1</Slides>
  <Notes>1</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vt:i4>
      </vt:variant>
    </vt:vector>
  </HeadingPairs>
  <TitlesOfParts>
    <vt:vector size="5" baseType="lpstr">
      <vt:lpstr>Arial</vt:lpstr>
      <vt:lpstr>Calibri</vt:lpstr>
      <vt:lpstr>Calibri Light</vt:lpstr>
      <vt:lpstr>Office Theme</vt:lpstr>
      <vt:lpstr>PowerPoint prezentacija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Jure Krolo</dc:creator>
  <cp:lastModifiedBy>Nikša Čatipović</cp:lastModifiedBy>
  <cp:revision>160</cp:revision>
  <cp:lastPrinted>2018-06-25T11:18:10Z</cp:lastPrinted>
  <dcterms:created xsi:type="dcterms:W3CDTF">2018-06-25T06:16:38Z</dcterms:created>
  <dcterms:modified xsi:type="dcterms:W3CDTF">2024-03-21T21:43:37Z</dcterms:modified>
</cp:coreProperties>
</file>